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embeddedFontLst>
    <p:embeddedFont>
      <p:font typeface="Architects Daughter" panose="020B0604020202020204" charset="0"/>
      <p:regular r:id="rId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F3EC93-0611-4818-ADFA-7DB7427F5F9A}" v="3" dt="2024-12-19T11:12:28.329"/>
  </p1510:revLst>
</p1510:revInfo>
</file>

<file path=ppt/tableStyles.xml><?xml version="1.0" encoding="utf-8"?>
<a:tblStyleLst xmlns:a="http://schemas.openxmlformats.org/drawingml/2006/main" def="{4F898C94-CD9C-4450-B5C3-E07F12EC6414}">
  <a:tblStyle styleId="{4F898C94-CD9C-4450-B5C3-E07F12EC641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66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411692" y="2064812"/>
            <a:ext cx="6034617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1842558" y="3495680"/>
            <a:ext cx="7802033" cy="1543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-1300692" y="2009780"/>
            <a:ext cx="7802033" cy="4514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342900" y="2133604"/>
            <a:ext cx="3028950" cy="6034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3486150" y="2133604"/>
            <a:ext cx="3028950" cy="6034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342902" y="2899833"/>
            <a:ext cx="3030141" cy="5268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3483771" y="2046817"/>
            <a:ext cx="3031331" cy="853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3483771" y="2899833"/>
            <a:ext cx="3031331" cy="5268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2681289" y="364070"/>
            <a:ext cx="3833813" cy="78041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342902" y="1913470"/>
            <a:ext cx="2256235" cy="6254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344216" y="7156452"/>
            <a:ext cx="4114800" cy="10731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gif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0315592-E13E-20E9-8EB2-9D2251B921EA}"/>
              </a:ext>
            </a:extLst>
          </p:cNvPr>
          <p:cNvCxnSpPr>
            <a:cxnSpLocks/>
          </p:cNvCxnSpPr>
          <p:nvPr/>
        </p:nvCxnSpPr>
        <p:spPr>
          <a:xfrm>
            <a:off x="4095147" y="842627"/>
            <a:ext cx="11617" cy="4163521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9" name="Google Shape;89;p13" descr="http://i45.tinypic.com/16c505i.gif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93097" y="3641243"/>
            <a:ext cx="511217" cy="4843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0" name="Google Shape;90;p13" descr="http://theintelligence.de/images/stories/bilder/gift_symbol.gif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29672" y="2245693"/>
            <a:ext cx="432048" cy="416319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1" name="Google Shape;91;p13" descr="http://www.clipartguide.com/_thumbs/1552-0911-2122-3649.jp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29672" y="1781976"/>
            <a:ext cx="432048" cy="43204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" name="Google Shape;92;p13" descr="http://graphics.pryat.com/signs/safety/thumbs/hunting-knife-dagger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328528" y="1295064"/>
            <a:ext cx="432048" cy="44414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3" name="Google Shape;93;p13" descr="http://www.bbc.co.uk/cbeebies/somethingspecial/img/makes/signboat_126_71.gif"/>
          <p:cNvPicPr preferRelativeResize="0"/>
          <p:nvPr/>
        </p:nvPicPr>
        <p:blipFill rotWithShape="1">
          <a:blip r:embed="rId7">
            <a:alphaModFix/>
          </a:blip>
          <a:srcRect l="20070" r="19718" b="5006"/>
          <a:stretch/>
        </p:blipFill>
        <p:spPr>
          <a:xfrm>
            <a:off x="4329672" y="845873"/>
            <a:ext cx="432048" cy="384043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94" name="Google Shape;94;p13"/>
          <p:cNvGraphicFramePr/>
          <p:nvPr>
            <p:extLst>
              <p:ext uri="{D42A27DB-BD31-4B8C-83A1-F6EECF244321}">
                <p14:modId xmlns:p14="http://schemas.microsoft.com/office/powerpoint/2010/main" val="2452104517"/>
              </p:ext>
            </p:extLst>
          </p:nvPr>
        </p:nvGraphicFramePr>
        <p:xfrm>
          <a:off x="-171400" y="323528"/>
          <a:ext cx="4032400" cy="4320400"/>
        </p:xfrm>
        <a:graphic>
          <a:graphicData uri="http://schemas.openxmlformats.org/drawingml/2006/table">
            <a:tbl>
              <a:tblPr firstRow="1" bandRow="1">
                <a:noFill/>
                <a:tableStyleId>{4F898C94-CD9C-4450-B5C3-E07F12EC6414}</a:tableStyleId>
              </a:tblPr>
              <a:tblGrid>
                <a:gridCol w="504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4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4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40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4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40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400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u="none" strike="noStrike" cap="none"/>
                        <a:t>A</a:t>
                      </a:r>
                      <a:endParaRPr sz="1800" u="none" strike="noStrike" cap="none"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u="none" strike="noStrike" cap="none"/>
                        <a:t>B</a:t>
                      </a:r>
                      <a:endParaRPr sz="1800" u="none" strike="noStrike" cap="none"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u="none" strike="noStrike" cap="none"/>
                        <a:t>C</a:t>
                      </a:r>
                      <a:endParaRPr sz="1800" u="none" strike="noStrike" cap="none"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u="none" strike="noStrike" cap="none" dirty="0"/>
                        <a:t>D</a:t>
                      </a:r>
                      <a:endParaRPr sz="1800" u="none" strike="noStrike" cap="none" dirty="0"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u="none" strike="noStrike" cap="none"/>
                        <a:t>E</a:t>
                      </a:r>
                      <a:endParaRPr sz="1800" u="none" strike="noStrike" cap="none"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u="none" strike="noStrike" cap="none"/>
                        <a:t>F</a:t>
                      </a:r>
                      <a:endParaRPr sz="1800" u="none" strike="noStrike" cap="none"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u="none" strike="noStrike" cap="none"/>
                        <a:t>G</a:t>
                      </a:r>
                      <a:endParaRPr sz="1800" u="none" strike="noStrike" cap="none"/>
                    </a:p>
                  </a:txBody>
                  <a:tcPr marL="91450" marR="91450" marT="45725" marB="45725" anchor="b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0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0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2</a:t>
                      </a:r>
                      <a:endParaRPr sz="180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0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3</a:t>
                      </a:r>
                      <a:endParaRPr sz="180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0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4</a:t>
                      </a:r>
                      <a:endParaRPr sz="180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00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5</a:t>
                      </a:r>
                      <a:endParaRPr sz="180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0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6</a:t>
                      </a:r>
                      <a:endParaRPr sz="180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00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/>
                        <a:t>7</a:t>
                      </a:r>
                      <a:endParaRPr sz="180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5" name="Google Shape;95;p13"/>
          <p:cNvSpPr txBox="1"/>
          <p:nvPr/>
        </p:nvSpPr>
        <p:spPr>
          <a:xfrm>
            <a:off x="0" y="23023"/>
            <a:ext cx="38610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i="0" u="none" strike="noStrike" cap="none" dirty="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The Pirate Game</a:t>
            </a:r>
            <a:endParaRPr sz="3200" b="1" dirty="0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4005064" y="107507"/>
            <a:ext cx="273630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Start by putting one of these on your grid...</a:t>
            </a:r>
            <a:endParaRPr sz="18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4293097" y="827584"/>
            <a:ext cx="504056" cy="432048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4293097" y="1295064"/>
            <a:ext cx="504056" cy="432048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3"/>
          <p:cNvSpPr/>
          <p:nvPr/>
        </p:nvSpPr>
        <p:spPr>
          <a:xfrm>
            <a:off x="4293097" y="1762544"/>
            <a:ext cx="504056" cy="432048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4293097" y="2231168"/>
            <a:ext cx="504056" cy="432048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3"/>
          <p:cNvSpPr/>
          <p:nvPr/>
        </p:nvSpPr>
        <p:spPr>
          <a:xfrm>
            <a:off x="4293097" y="2698648"/>
            <a:ext cx="504056" cy="432048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3"/>
          <p:cNvSpPr/>
          <p:nvPr/>
        </p:nvSpPr>
        <p:spPr>
          <a:xfrm>
            <a:off x="4293097" y="3167272"/>
            <a:ext cx="504056" cy="432048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3"/>
          <p:cNvSpPr/>
          <p:nvPr/>
        </p:nvSpPr>
        <p:spPr>
          <a:xfrm>
            <a:off x="4293096" y="5059199"/>
            <a:ext cx="504056" cy="432048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3"/>
          <p:cNvSpPr/>
          <p:nvPr/>
        </p:nvSpPr>
        <p:spPr>
          <a:xfrm>
            <a:off x="4293096" y="5527823"/>
            <a:ext cx="504056" cy="432048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3"/>
          <p:cNvSpPr/>
          <p:nvPr/>
        </p:nvSpPr>
        <p:spPr>
          <a:xfrm>
            <a:off x="4293096" y="3640098"/>
            <a:ext cx="504056" cy="432048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3"/>
          <p:cNvSpPr/>
          <p:nvPr/>
        </p:nvSpPr>
        <p:spPr>
          <a:xfrm>
            <a:off x="4293096" y="4108722"/>
            <a:ext cx="504056" cy="432048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3"/>
          <p:cNvSpPr/>
          <p:nvPr/>
        </p:nvSpPr>
        <p:spPr>
          <a:xfrm>
            <a:off x="4293096" y="4577346"/>
            <a:ext cx="504056" cy="432048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3"/>
          <p:cNvSpPr txBox="1"/>
          <p:nvPr/>
        </p:nvSpPr>
        <p:spPr>
          <a:xfrm>
            <a:off x="4121697" y="6084168"/>
            <a:ext cx="273630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Now put these in...</a:t>
            </a:r>
            <a:endParaRPr sz="18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3"/>
          <p:cNvSpPr/>
          <p:nvPr/>
        </p:nvSpPr>
        <p:spPr>
          <a:xfrm>
            <a:off x="4293097" y="6477356"/>
            <a:ext cx="504056" cy="432048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3"/>
          <p:cNvSpPr/>
          <p:nvPr/>
        </p:nvSpPr>
        <p:spPr>
          <a:xfrm>
            <a:off x="4293097" y="6944836"/>
            <a:ext cx="504056" cy="432048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3"/>
          <p:cNvSpPr/>
          <p:nvPr/>
        </p:nvSpPr>
        <p:spPr>
          <a:xfrm>
            <a:off x="4293097" y="7412316"/>
            <a:ext cx="504056" cy="432048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3"/>
          <p:cNvSpPr/>
          <p:nvPr/>
        </p:nvSpPr>
        <p:spPr>
          <a:xfrm>
            <a:off x="4293097" y="7880940"/>
            <a:ext cx="504056" cy="432048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4" name="Google Shape;114;p13"/>
          <p:cNvCxnSpPr/>
          <p:nvPr/>
        </p:nvCxnSpPr>
        <p:spPr>
          <a:xfrm>
            <a:off x="4293096" y="8388424"/>
            <a:ext cx="2564904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5" name="Google Shape;115;p13"/>
          <p:cNvSpPr txBox="1"/>
          <p:nvPr/>
        </p:nvSpPr>
        <p:spPr>
          <a:xfrm>
            <a:off x="4293096" y="8502826"/>
            <a:ext cx="151216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BANK</a:t>
            </a:r>
            <a:endParaRPr sz="2400" b="1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6" name="Google Shape;116;p13"/>
          <p:cNvCxnSpPr/>
          <p:nvPr/>
        </p:nvCxnSpPr>
        <p:spPr>
          <a:xfrm rot="10800000">
            <a:off x="4284712" y="8388424"/>
            <a:ext cx="8384" cy="755576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7" name="Google Shape;117;p13"/>
          <p:cNvCxnSpPr>
            <a:cxnSpLocks/>
          </p:cNvCxnSpPr>
          <p:nvPr/>
        </p:nvCxnSpPr>
        <p:spPr>
          <a:xfrm>
            <a:off x="27432" y="6072336"/>
            <a:ext cx="6803135" cy="0"/>
          </a:xfrm>
          <a:prstGeom prst="straightConnector1">
            <a:avLst/>
          </a:prstGeom>
          <a:noFill/>
          <a:ln w="222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8" name="Google Shape;118;p13"/>
          <p:cNvSpPr txBox="1"/>
          <p:nvPr/>
        </p:nvSpPr>
        <p:spPr>
          <a:xfrm>
            <a:off x="72009" y="4860032"/>
            <a:ext cx="110874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Shield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3"/>
          <p:cNvSpPr txBox="1"/>
          <p:nvPr/>
        </p:nvSpPr>
        <p:spPr>
          <a:xfrm>
            <a:off x="1262470" y="4854814"/>
            <a:ext cx="113612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Mirror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3"/>
          <p:cNvSpPr/>
          <p:nvPr/>
        </p:nvSpPr>
        <p:spPr>
          <a:xfrm>
            <a:off x="1262471" y="4860032"/>
            <a:ext cx="1152128" cy="1152128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13"/>
          <p:cNvSpPr/>
          <p:nvPr/>
        </p:nvSpPr>
        <p:spPr>
          <a:xfrm>
            <a:off x="44626" y="4860032"/>
            <a:ext cx="1152128" cy="1152128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13"/>
          <p:cNvSpPr txBox="1"/>
          <p:nvPr/>
        </p:nvSpPr>
        <p:spPr>
          <a:xfrm>
            <a:off x="72010" y="6084168"/>
            <a:ext cx="134076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tx1"/>
                </a:solidFill>
                <a:latin typeface="Calibri" panose="020F0502020204030204" pitchFamily="34" charset="0"/>
                <a:ea typeface="Architects Daughter"/>
                <a:cs typeface="Calibri" panose="020F0502020204030204" pitchFamily="34" charset="0"/>
                <a:sym typeface="Architects Daughter"/>
              </a:rPr>
              <a:t>Cash</a:t>
            </a:r>
            <a:endParaRPr sz="1800" dirty="0">
              <a:solidFill>
                <a:schemeClr val="tx1"/>
              </a:solidFill>
              <a:latin typeface="Calibri" panose="020F0502020204030204" pitchFamily="34" charset="0"/>
              <a:ea typeface="Architects Daughter"/>
              <a:cs typeface="Calibri" panose="020F0502020204030204" pitchFamily="34" charset="0"/>
              <a:sym typeface="Architects Daughter"/>
            </a:endParaRPr>
          </a:p>
        </p:txBody>
      </p:sp>
      <p:pic>
        <p:nvPicPr>
          <p:cNvPr id="130" name="Google Shape;130;p13" descr="http://www.lancashirewallpaper.co.uk/media/image/symbols/symbol-reverse.gif"/>
          <p:cNvPicPr preferRelativeResize="0"/>
          <p:nvPr/>
        </p:nvPicPr>
        <p:blipFill rotWithShape="1">
          <a:blip r:embed="rId8">
            <a:alphaModFix/>
          </a:blip>
          <a:srcRect l="26428" t="9915" r="20714" b="10764"/>
          <a:stretch/>
        </p:blipFill>
        <p:spPr>
          <a:xfrm>
            <a:off x="4365105" y="2735224"/>
            <a:ext cx="378328" cy="37832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1" name="Google Shape;131;p13" descr="http://upload.wikimedia.org/wikipedia/commons/thumb/e/e1/Copyright-serif.svg/354px-Copyright-serif.svg.png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365105" y="3222136"/>
            <a:ext cx="360040" cy="36004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2" name="Google Shape;132;p13" descr="http://www.dreamstime.com/security-shield-symbol-icon-thumb16830942.jpg"/>
          <p:cNvPicPr preferRelativeResize="0"/>
          <p:nvPr/>
        </p:nvPicPr>
        <p:blipFill rotWithShape="1">
          <a:blip r:embed="rId10">
            <a:alphaModFix/>
          </a:blip>
          <a:srcRect l="17143" t="13442" r="14285" b="15641"/>
          <a:stretch/>
        </p:blipFill>
        <p:spPr>
          <a:xfrm>
            <a:off x="4365104" y="5063632"/>
            <a:ext cx="360040" cy="435049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" name="Google Shape;133;p13" descr="http://thatstotallytarot.com/wp-content/uploads/2011/01/ist2_6432129-hand-mirror.jpg"/>
          <p:cNvPicPr preferRelativeResize="0"/>
          <p:nvPr/>
        </p:nvPicPr>
        <p:blipFill rotWithShape="1">
          <a:blip r:embed="rId11">
            <a:alphaModFix/>
          </a:blip>
          <a:srcRect t="5950" b="27724"/>
          <a:stretch/>
        </p:blipFill>
        <p:spPr>
          <a:xfrm>
            <a:off x="4365104" y="5564399"/>
            <a:ext cx="360040" cy="3600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4" name="Google Shape;134;p13"/>
          <p:cNvSpPr txBox="1"/>
          <p:nvPr/>
        </p:nvSpPr>
        <p:spPr>
          <a:xfrm>
            <a:off x="4311384" y="4127010"/>
            <a:ext cx="504056" cy="369332"/>
          </a:xfrm>
          <a:prstGeom prst="rect">
            <a:avLst/>
          </a:prstGeom>
          <a:noFill/>
          <a:ln w="9525"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 2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3"/>
          <p:cNvSpPr txBox="1"/>
          <p:nvPr/>
        </p:nvSpPr>
        <p:spPr>
          <a:xfrm>
            <a:off x="4402823" y="4595634"/>
            <a:ext cx="432048" cy="369332"/>
          </a:xfrm>
          <a:prstGeom prst="rect">
            <a:avLst/>
          </a:prstGeom>
          <a:noFill/>
          <a:ln w="9525"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3"/>
          <p:cNvSpPr txBox="1"/>
          <p:nvPr/>
        </p:nvSpPr>
        <p:spPr>
          <a:xfrm>
            <a:off x="4815796" y="871529"/>
            <a:ext cx="198884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Rob someone’s points</a:t>
            </a:r>
            <a:endParaRPr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3"/>
          <p:cNvSpPr txBox="1"/>
          <p:nvPr/>
        </p:nvSpPr>
        <p:spPr>
          <a:xfrm>
            <a:off x="4815438" y="1366346"/>
            <a:ext cx="198884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Kill Someone</a:t>
            </a:r>
            <a:endParaRPr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3"/>
          <p:cNvSpPr txBox="1"/>
          <p:nvPr/>
        </p:nvSpPr>
        <p:spPr>
          <a:xfrm>
            <a:off x="4795903" y="1716187"/>
            <a:ext cx="198884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Present – give someone 1000 points</a:t>
            </a:r>
            <a:endParaRPr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3"/>
          <p:cNvSpPr txBox="1"/>
          <p:nvPr/>
        </p:nvSpPr>
        <p:spPr>
          <a:xfrm>
            <a:off x="4795903" y="2305640"/>
            <a:ext cx="1916832" cy="348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Wipe out a whole table</a:t>
            </a:r>
            <a:endParaRPr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3"/>
          <p:cNvSpPr txBox="1"/>
          <p:nvPr/>
        </p:nvSpPr>
        <p:spPr>
          <a:xfrm>
            <a:off x="4804315" y="2764794"/>
            <a:ext cx="165618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Swap scores</a:t>
            </a:r>
            <a:endParaRPr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3"/>
          <p:cNvSpPr txBox="1"/>
          <p:nvPr/>
        </p:nvSpPr>
        <p:spPr>
          <a:xfrm>
            <a:off x="4810844" y="3246346"/>
            <a:ext cx="198884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Choose next square</a:t>
            </a:r>
            <a:endParaRPr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3"/>
          <p:cNvSpPr txBox="1"/>
          <p:nvPr/>
        </p:nvSpPr>
        <p:spPr>
          <a:xfrm>
            <a:off x="4826786" y="5116593"/>
            <a:ext cx="192707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Shield – block the bad</a:t>
            </a:r>
            <a:endParaRPr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3"/>
          <p:cNvSpPr txBox="1"/>
          <p:nvPr/>
        </p:nvSpPr>
        <p:spPr>
          <a:xfrm>
            <a:off x="4804314" y="5584939"/>
            <a:ext cx="198884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Mirror – reflect the bad</a:t>
            </a:r>
            <a:endParaRPr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3"/>
          <p:cNvSpPr txBox="1"/>
          <p:nvPr/>
        </p:nvSpPr>
        <p:spPr>
          <a:xfrm>
            <a:off x="4814295" y="3728849"/>
            <a:ext cx="192707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Bomb – you go to zero</a:t>
            </a:r>
            <a:endParaRPr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3"/>
          <p:cNvSpPr txBox="1"/>
          <p:nvPr/>
        </p:nvSpPr>
        <p:spPr>
          <a:xfrm>
            <a:off x="4807714" y="4176765"/>
            <a:ext cx="198884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Double your score</a:t>
            </a:r>
            <a:endParaRPr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3"/>
          <p:cNvSpPr txBox="1"/>
          <p:nvPr/>
        </p:nvSpPr>
        <p:spPr>
          <a:xfrm>
            <a:off x="4810317" y="4642615"/>
            <a:ext cx="1927072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Bank your score</a:t>
            </a:r>
            <a:endParaRPr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13"/>
          <p:cNvSpPr txBox="1"/>
          <p:nvPr/>
        </p:nvSpPr>
        <p:spPr>
          <a:xfrm>
            <a:off x="4257664" y="7899228"/>
            <a:ext cx="64807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3"/>
          <p:cNvSpPr txBox="1"/>
          <p:nvPr/>
        </p:nvSpPr>
        <p:spPr>
          <a:xfrm>
            <a:off x="4239376" y="7467180"/>
            <a:ext cx="864096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1000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3"/>
          <p:cNvSpPr txBox="1"/>
          <p:nvPr/>
        </p:nvSpPr>
        <p:spPr>
          <a:xfrm>
            <a:off x="4221088" y="6984610"/>
            <a:ext cx="72008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3000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3"/>
          <p:cNvSpPr txBox="1"/>
          <p:nvPr/>
        </p:nvSpPr>
        <p:spPr>
          <a:xfrm>
            <a:off x="4239376" y="6512788"/>
            <a:ext cx="72008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5000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13"/>
          <p:cNvSpPr txBox="1"/>
          <p:nvPr/>
        </p:nvSpPr>
        <p:spPr>
          <a:xfrm>
            <a:off x="4869160" y="7899228"/>
            <a:ext cx="1296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 25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3"/>
          <p:cNvSpPr txBox="1"/>
          <p:nvPr/>
        </p:nvSpPr>
        <p:spPr>
          <a:xfrm>
            <a:off x="4869160" y="7448892"/>
            <a:ext cx="1296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 10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13"/>
          <p:cNvSpPr txBox="1"/>
          <p:nvPr/>
        </p:nvSpPr>
        <p:spPr>
          <a:xfrm>
            <a:off x="4868016" y="6963124"/>
            <a:ext cx="1296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 2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3"/>
          <p:cNvSpPr txBox="1"/>
          <p:nvPr/>
        </p:nvSpPr>
        <p:spPr>
          <a:xfrm>
            <a:off x="4887448" y="6512788"/>
            <a:ext cx="129614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 1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13"/>
          <p:cNvSpPr txBox="1"/>
          <p:nvPr/>
        </p:nvSpPr>
        <p:spPr>
          <a:xfrm>
            <a:off x="0" y="8817871"/>
            <a:ext cx="256490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96;p13">
            <a:extLst>
              <a:ext uri="{FF2B5EF4-FFF2-40B4-BE49-F238E27FC236}">
                <a16:creationId xmlns:a16="http://schemas.microsoft.com/office/drawing/2014/main" id="{6D769A4B-8F39-10ED-38A3-92376797614C}"/>
              </a:ext>
            </a:extLst>
          </p:cNvPr>
          <p:cNvSpPr txBox="1"/>
          <p:nvPr/>
        </p:nvSpPr>
        <p:spPr>
          <a:xfrm rot="16200000">
            <a:off x="2709077" y="2750033"/>
            <a:ext cx="2753559" cy="3597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Use these when they occur</a:t>
            </a:r>
            <a:endParaRPr sz="18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0806fa7-0275-413a-92f7-30d003a0e1be}" enabled="0" method="" siteId="{a0806fa7-0275-413a-92f7-30d003a0e1b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On-screen Show (4:3)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Architects Daughter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Graham Colman</dc:creator>
  <cp:lastModifiedBy>Graham Colman</cp:lastModifiedBy>
  <cp:revision>1</cp:revision>
  <dcterms:modified xsi:type="dcterms:W3CDTF">2024-12-19T11:15:21Z</dcterms:modified>
</cp:coreProperties>
</file>