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70" autoAdjust="0"/>
    <p:restoredTop sz="94660"/>
  </p:normalViewPr>
  <p:slideViewPr>
    <p:cSldViewPr>
      <p:cViewPr varScale="1">
        <p:scale>
          <a:sx n="90" d="100"/>
          <a:sy n="90" d="100"/>
        </p:scale>
        <p:origin x="1546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ham Colman" userId="5e49a3d6-ef5a-4fb5-b706-b89d0280da7d" providerId="ADAL" clId="{1CD4BDFC-538A-4943-9404-9FA0DCD1212F}"/>
    <pc:docChg chg="delSld">
      <pc:chgData name="Graham Colman" userId="5e49a3d6-ef5a-4fb5-b706-b89d0280da7d" providerId="ADAL" clId="{1CD4BDFC-538A-4943-9404-9FA0DCD1212F}" dt="2026-04-09T10:24:09.908" v="0" actId="47"/>
      <pc:docMkLst>
        <pc:docMk/>
      </pc:docMkLst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57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58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59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0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1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2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3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4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5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6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7"/>
        </pc:sldMkLst>
      </pc:sldChg>
      <pc:sldChg chg="del">
        <pc:chgData name="Graham Colman" userId="5e49a3d6-ef5a-4fb5-b706-b89d0280da7d" providerId="ADAL" clId="{1CD4BDFC-538A-4943-9404-9FA0DCD1212F}" dt="2026-04-09T10:24:09.908" v="0" actId="47"/>
        <pc:sldMkLst>
          <pc:docMk/>
          <pc:sldMk cId="0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4F96A-2C3B-D2F9-9129-5299B83C3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9749B5-E16D-0930-51AB-0451BCEF0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BC69B-EBED-A085-10E4-E1CFA052A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AF4BF8-B5F0-21D0-7977-DB1BD9B74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6EA91-14D7-ACAD-9C6C-C0969DE4B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2A1B8-401C-4756-9695-CA3FA97925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4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5643C-58EC-C2AB-2FDF-2FE49AB2A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DACF74-1CF0-743C-5715-CB23FE915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437A4-0FEB-30C7-56AC-180CC84E7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3741E-C0C6-FD4B-55FC-E1F739B83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BA609-E1FC-D116-A578-D72F625B3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16074-8903-4A59-8401-B9D6024F9E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273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FADD3B-9BFA-6E39-7A49-77A453D02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CA4FBA-C064-64C2-EE25-CB35FB8A7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AF0E3-7AF9-0D05-6842-5CFEC3E4E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C96E2-205A-6EF1-9B2F-D95D155B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35AC7-6B61-90B9-7A18-33A02646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6FC89C-AF90-43D7-A677-3A9E0E4711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63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17AB8-3791-2F04-281B-00C2116A1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F9396-101C-EB53-7875-53CF97509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387C8-AFBC-1D6E-6354-79B1EF8C7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9EB28-C74A-28AB-7F23-F7B324C81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E6314-138B-6DE9-7B27-D0701FA3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4B2A9-0EC8-42CA-99FE-91FEB6EC73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7336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CD57F-0D28-B407-9A45-87D28B4B6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1468A-AC76-3D54-CF88-31494FE79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E7846-C96D-9211-489E-ED79A820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3252E-0B52-3F16-A221-0B9E3F07F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730C4-6A57-CA99-F4A0-7D6AA4D56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21C03-77A1-4C35-BB9C-5694370D3B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67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7514-F8ED-DE13-28CE-B3E326145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CF282-AFC4-0439-2204-5046BF2D2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F36F66-3E74-0ACC-7581-9615EC391E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B2492-F0A6-0780-A4CC-F6B930891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B5C44A-25D1-65BE-3418-A453CFC83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46E41-FD51-672C-94B6-70858F6C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02AD0-314C-436F-AE22-6CC7883FE1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44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CA48C-2B3B-53AE-7419-50C9C8205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9EC1E-6B16-91D3-5982-783DC922C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5524D6-95C3-EFAF-238F-7AA15C0ED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A3F2ED-D019-8B1C-B721-D23AF27768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949634-49B8-CE72-EEED-FC0BD0739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19AA97-153E-A05E-287E-5152850A5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321005-ECBC-4E3A-1ED1-61A3963DF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E44990-F2A7-8DFC-362C-56D8578F3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7635D-FB83-4DE6-A62F-2333E72DAA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0763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74589-937C-69E3-D2F4-D037E15ED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353D0F-C3F4-A159-6E21-9AD3BBF0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36AD99-8A01-6144-785A-8094412EC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9C5EF-8246-508B-137C-557E61D3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9C440-24F1-43B3-8237-980F7F8C35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6650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46EF37-1C6A-5248-938A-52F9EC341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86638F-A312-DCA3-2925-BBFB17045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C0345-ED74-DD12-E3D4-56A4C94F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EC976-D36C-4320-A10E-56FFA0B99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802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9DD03-755D-52FC-E017-2C08B0B1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012F2-F16D-627E-CB58-350FFC6063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62223-D68B-965D-6797-2034D7324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9C016-2510-50E5-745B-7FD419512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ED774-9C1E-6039-A492-0D3498AB9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1B513-F98C-4891-3386-64881E532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EA4A8B-40A9-4F6F-A46C-0F4E1E72AF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6768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F960D-CF8C-FD8E-C5ED-7EC35E393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909714-DB35-BA4B-CA63-1CCF6DE817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CDCD3-DB87-4BF0-D70B-B95382119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55B4E-1E89-4102-798E-34024735F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78242-1D45-D219-C629-58C11B0B7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B5B8D-AE64-1F04-F3C9-30027E157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8BDD3-140C-4183-A11A-E2FD8B94B7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052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D851C47-EABD-9D24-76D7-B5A03F882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86D662D-8E22-7D72-BA93-807CF663E9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6610A1-BF04-4BD5-28FE-4AFA7242ADB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0D6B2A4-6FD5-DE09-D90F-6A51F3654E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A251D91-86FD-F260-CE4C-EAFF5194330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EA07F9-2BF8-4455-84DD-A3716E833B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6" name="Line 128">
            <a:extLst>
              <a:ext uri="{FF2B5EF4-FFF2-40B4-BE49-F238E27FC236}">
                <a16:creationId xmlns:a16="http://schemas.microsoft.com/office/drawing/2014/main" id="{39FA08F2-8EDF-6278-1A7D-74DCC3761D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48263" y="2924175"/>
            <a:ext cx="1801812" cy="1873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03" name="Oval 155">
            <a:extLst>
              <a:ext uri="{FF2B5EF4-FFF2-40B4-BE49-F238E27FC236}">
                <a16:creationId xmlns:a16="http://schemas.microsoft.com/office/drawing/2014/main" id="{F5EE5954-B70C-8194-2D5F-699E270A7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573463"/>
            <a:ext cx="1223962" cy="8636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62" name="Oval 114">
            <a:hlinkClick r:id="" action="ppaction://noaction"/>
            <a:extLst>
              <a:ext uri="{FF2B5EF4-FFF2-40B4-BE49-F238E27FC236}">
                <a16:creationId xmlns:a16="http://schemas.microsoft.com/office/drawing/2014/main" id="{8E9763C4-6CEC-E106-9333-9E7260AA6D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717925"/>
            <a:ext cx="1296988" cy="647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8" name="Oval 110">
            <a:hlinkClick r:id="" action="ppaction://noaction"/>
            <a:extLst>
              <a:ext uri="{FF2B5EF4-FFF2-40B4-BE49-F238E27FC236}">
                <a16:creationId xmlns:a16="http://schemas.microsoft.com/office/drawing/2014/main" id="{EFE3A3CA-7528-6EBF-D7EC-49D8E43BB1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3" y="3644900"/>
            <a:ext cx="1079500" cy="7175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5A8C7DBF-A134-6B7F-9D20-1212B59F7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188913"/>
            <a:ext cx="792163" cy="376237"/>
          </a:xfrm>
          <a:prstGeom prst="rect">
            <a:avLst/>
          </a:prstGeom>
          <a:solidFill>
            <a:srgbClr val="99CCFF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90</a:t>
            </a:r>
            <a:r>
              <a:rPr lang="en-US" altLang="en-US">
                <a:sym typeface="Symbol" panose="05050102010706020507" pitchFamily="18" charset="2"/>
              </a:rPr>
              <a:t>?</a:t>
            </a: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6BCA8519-EE3A-A697-AE02-5DCE6D324F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620713"/>
            <a:ext cx="7191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Yes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054" name="Text Box 6">
            <a:extLst>
              <a:ext uri="{FF2B5EF4-FFF2-40B4-BE49-F238E27FC236}">
                <a16:creationId xmlns:a16="http://schemas.microsoft.com/office/drawing/2014/main" id="{E27845C0-1894-F451-864A-5D3CDA48B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No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055" name="Text Box 7">
            <a:extLst>
              <a:ext uri="{FF2B5EF4-FFF2-40B4-BE49-F238E27FC236}">
                <a16:creationId xmlns:a16="http://schemas.microsoft.com/office/drawing/2014/main" id="{10566D78-4210-8B7D-5FC2-4056209E90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196975"/>
            <a:ext cx="1008063" cy="376238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Area</a:t>
            </a:r>
            <a:r>
              <a:rPr lang="en-US" altLang="en-US">
                <a:sym typeface="Symbol" panose="05050102010706020507" pitchFamily="18" charset="2"/>
              </a:rPr>
              <a:t>?</a:t>
            </a: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D9227255-4D7E-6139-2F04-63F51D4E5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2061" name="Text Box 13">
            <a:extLst>
              <a:ext uri="{FF2B5EF4-FFF2-40B4-BE49-F238E27FC236}">
                <a16:creationId xmlns:a16="http://schemas.microsoft.com/office/drawing/2014/main" id="{5669FB20-B312-097B-3CF5-EF3A51450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205038"/>
            <a:ext cx="1008063" cy="3762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Angle</a:t>
            </a:r>
            <a:r>
              <a:rPr lang="en-US" altLang="en-US">
                <a:sym typeface="Symbol" panose="05050102010706020507" pitchFamily="18" charset="2"/>
              </a:rPr>
              <a:t>?</a:t>
            </a:r>
          </a:p>
        </p:txBody>
      </p:sp>
      <p:sp>
        <p:nvSpPr>
          <p:cNvPr id="2130" name="Oval 82">
            <a:hlinkClick r:id="" action="ppaction://noaction"/>
            <a:extLst>
              <a:ext uri="{FF2B5EF4-FFF2-40B4-BE49-F238E27FC236}">
                <a16:creationId xmlns:a16="http://schemas.microsoft.com/office/drawing/2014/main" id="{50D8D56D-443D-832C-E622-6A0D11A35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913" y="3644900"/>
            <a:ext cx="1079500" cy="71755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4" name="Rectangle 16">
            <a:hlinkClick r:id="" action="ppaction://noaction"/>
            <a:extLst>
              <a:ext uri="{FF2B5EF4-FFF2-40B4-BE49-F238E27FC236}">
                <a16:creationId xmlns:a16="http://schemas.microsoft.com/office/drawing/2014/main" id="{8E66261F-CA22-BA2D-9548-BA36707D8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3068638"/>
            <a:ext cx="1428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altLang="en-US" b="1">
                <a:solidFill>
                  <a:srgbClr val="008000"/>
                </a:solidFill>
              </a:rPr>
              <a:t>Pythagoras</a:t>
            </a:r>
            <a:endParaRPr lang="en-US" altLang="en-US" b="1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graphicFrame>
        <p:nvGraphicFramePr>
          <p:cNvPr id="2065" name="Object 17">
            <a:extLst>
              <a:ext uri="{FF2B5EF4-FFF2-40B4-BE49-F238E27FC236}">
                <a16:creationId xmlns:a16="http://schemas.microsoft.com/office/drawing/2014/main" id="{F867A35F-1F16-D9A6-12CC-A48E1F397CC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0763" y="3859213"/>
          <a:ext cx="99695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058" imgH="203112" progId="Equation.3">
                  <p:embed/>
                </p:oleObj>
              </mc:Choice>
              <mc:Fallback>
                <p:oleObj name="Equation" r:id="rId2" imgW="787058" imgH="203112" progId="Equation.3">
                  <p:embed/>
                  <p:pic>
                    <p:nvPicPr>
                      <p:cNvPr id="2065" name="Object 17">
                        <a:extLst>
                          <a:ext uri="{FF2B5EF4-FFF2-40B4-BE49-F238E27FC236}">
                            <a16:creationId xmlns:a16="http://schemas.microsoft.com/office/drawing/2014/main" id="{F867A35F-1F16-D9A6-12CC-A48E1F397CC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3859213"/>
                        <a:ext cx="996950" cy="252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>
            <a:extLst>
              <a:ext uri="{FF2B5EF4-FFF2-40B4-BE49-F238E27FC236}">
                <a16:creationId xmlns:a16="http://schemas.microsoft.com/office/drawing/2014/main" id="{5C201151-200B-ABE0-9998-8442092E53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64075" y="3859213"/>
          <a:ext cx="947738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49160" imgH="203040" progId="Equation.3">
                  <p:embed/>
                </p:oleObj>
              </mc:Choice>
              <mc:Fallback>
                <p:oleObj name="Equation" r:id="rId4" imgW="749160" imgH="203040" progId="Equation.3">
                  <p:embed/>
                  <p:pic>
                    <p:nvPicPr>
                      <p:cNvPr id="2067" name="Object 19">
                        <a:extLst>
                          <a:ext uri="{FF2B5EF4-FFF2-40B4-BE49-F238E27FC236}">
                            <a16:creationId xmlns:a16="http://schemas.microsoft.com/office/drawing/2014/main" id="{5C201151-200B-ABE0-9998-8442092E53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3859213"/>
                        <a:ext cx="947738" cy="252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4" name="Text Box 46">
            <a:extLst>
              <a:ext uri="{FF2B5EF4-FFF2-40B4-BE49-F238E27FC236}">
                <a16:creationId xmlns:a16="http://schemas.microsoft.com/office/drawing/2014/main" id="{032F1162-FE82-4254-9717-D007F92B6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1196975"/>
            <a:ext cx="1008062" cy="376238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Area</a:t>
            </a:r>
            <a:r>
              <a:rPr lang="en-US" altLang="en-US">
                <a:sym typeface="Symbol" panose="05050102010706020507" pitchFamily="18" charset="2"/>
              </a:rPr>
              <a:t>?</a:t>
            </a:r>
          </a:p>
        </p:txBody>
      </p:sp>
      <p:sp>
        <p:nvSpPr>
          <p:cNvPr id="2129" name="Oval 81">
            <a:hlinkClick r:id="" action="ppaction://noaction"/>
            <a:extLst>
              <a:ext uri="{FF2B5EF4-FFF2-40B4-BE49-F238E27FC236}">
                <a16:creationId xmlns:a16="http://schemas.microsoft.com/office/drawing/2014/main" id="{F0067E73-4CE2-A40F-0B15-4B36AB168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2060575"/>
            <a:ext cx="1800225" cy="647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97" name="Text Box 49">
            <a:extLst>
              <a:ext uri="{FF2B5EF4-FFF2-40B4-BE49-F238E27FC236}">
                <a16:creationId xmlns:a16="http://schemas.microsoft.com/office/drawing/2014/main" id="{B4A964AF-589E-EA81-DC30-C0DBAF395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0775" y="22050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Area</a:t>
            </a:r>
            <a:r>
              <a:rPr lang="en-US" altLang="en-US">
                <a:sym typeface="Symbol" panose="05050102010706020507" pitchFamily="18" charset="2"/>
              </a:rPr>
              <a:t> = </a:t>
            </a:r>
          </a:p>
        </p:txBody>
      </p:sp>
      <p:graphicFrame>
        <p:nvGraphicFramePr>
          <p:cNvPr id="2098" name="Object 50">
            <a:extLst>
              <a:ext uri="{FF2B5EF4-FFF2-40B4-BE49-F238E27FC236}">
                <a16:creationId xmlns:a16="http://schemas.microsoft.com/office/drawing/2014/main" id="{A1154C1D-0DE0-57EC-8F06-B2F3B6A348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2205038"/>
          <a:ext cx="88900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22080" imgH="228600" progId="Equation.3">
                  <p:embed/>
                </p:oleObj>
              </mc:Choice>
              <mc:Fallback>
                <p:oleObj name="Equation" r:id="rId6" imgW="622080" imgH="228600" progId="Equation.3">
                  <p:embed/>
                  <p:pic>
                    <p:nvPicPr>
                      <p:cNvPr id="2098" name="Object 50">
                        <a:extLst>
                          <a:ext uri="{FF2B5EF4-FFF2-40B4-BE49-F238E27FC236}">
                            <a16:creationId xmlns:a16="http://schemas.microsoft.com/office/drawing/2014/main" id="{A1154C1D-0DE0-57EC-8F06-B2F3B6A348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205038"/>
                        <a:ext cx="889000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9" name="Text Box 51">
            <a:extLst>
              <a:ext uri="{FF2B5EF4-FFF2-40B4-BE49-F238E27FC236}">
                <a16:creationId xmlns:a16="http://schemas.microsoft.com/office/drawing/2014/main" id="{8C9090FC-DB65-65DB-3139-F69418999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205038"/>
            <a:ext cx="1081088" cy="376237"/>
          </a:xfrm>
          <a:prstGeom prst="rect">
            <a:avLst/>
          </a:prstGeom>
          <a:solidFill>
            <a:schemeClr val="accent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3 sides?</a:t>
            </a:r>
            <a:endParaRPr lang="en-US" altLang="en-US">
              <a:sym typeface="Symbol" panose="05050102010706020507" pitchFamily="18" charset="2"/>
            </a:endParaRPr>
          </a:p>
        </p:txBody>
      </p:sp>
      <p:sp>
        <p:nvSpPr>
          <p:cNvPr id="2131" name="Oval 83">
            <a:hlinkClick r:id="" action="ppaction://noaction"/>
            <a:extLst>
              <a:ext uri="{FF2B5EF4-FFF2-40B4-BE49-F238E27FC236}">
                <a16:creationId xmlns:a16="http://schemas.microsoft.com/office/drawing/2014/main" id="{66038E9A-9B53-9F44-F233-917206FFF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9200" y="3717925"/>
            <a:ext cx="1079500" cy="6477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05" name="Text Box 57">
            <a:hlinkClick r:id="" action="ppaction://noaction"/>
            <a:extLst>
              <a:ext uri="{FF2B5EF4-FFF2-40B4-BE49-F238E27FC236}">
                <a16:creationId xmlns:a16="http://schemas.microsoft.com/office/drawing/2014/main" id="{E24E36C3-9B4D-E1EE-6D37-98F8F6123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3068638"/>
            <a:ext cx="19081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>
                <a:solidFill>
                  <a:srgbClr val="008000"/>
                </a:solidFill>
              </a:rPr>
              <a:t>Sine rule</a:t>
            </a:r>
            <a:endParaRPr lang="en-US" altLang="en-US" b="1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graphicFrame>
        <p:nvGraphicFramePr>
          <p:cNvPr id="2108" name="Object 60">
            <a:extLst>
              <a:ext uri="{FF2B5EF4-FFF2-40B4-BE49-F238E27FC236}">
                <a16:creationId xmlns:a16="http://schemas.microsoft.com/office/drawing/2014/main" id="{1C542C12-6745-7300-5A60-66E588C2F2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0638" y="3789363"/>
          <a:ext cx="885825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393480" progId="Equation.3">
                  <p:embed/>
                </p:oleObj>
              </mc:Choice>
              <mc:Fallback>
                <p:oleObj name="Equation" r:id="rId8" imgW="698400" imgH="393480" progId="Equation.3">
                  <p:embed/>
                  <p:pic>
                    <p:nvPicPr>
                      <p:cNvPr id="2108" name="Object 60">
                        <a:extLst>
                          <a:ext uri="{FF2B5EF4-FFF2-40B4-BE49-F238E27FC236}">
                            <a16:creationId xmlns:a16="http://schemas.microsoft.com/office/drawing/2014/main" id="{1C542C12-6745-7300-5A60-66E588C2F2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3789363"/>
                        <a:ext cx="885825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" name="Object 61">
            <a:extLst>
              <a:ext uri="{FF2B5EF4-FFF2-40B4-BE49-F238E27FC236}">
                <a16:creationId xmlns:a16="http://schemas.microsoft.com/office/drawing/2014/main" id="{66008A8F-5D61-1BDB-4D32-D951757233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51725" y="3789363"/>
          <a:ext cx="11747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27000" imgH="393480" progId="Equation.3">
                  <p:embed/>
                </p:oleObj>
              </mc:Choice>
              <mc:Fallback>
                <p:oleObj name="Equation" r:id="rId10" imgW="927000" imgH="393480" progId="Equation.3">
                  <p:embed/>
                  <p:pic>
                    <p:nvPicPr>
                      <p:cNvPr id="2109" name="Object 61">
                        <a:extLst>
                          <a:ext uri="{FF2B5EF4-FFF2-40B4-BE49-F238E27FC236}">
                            <a16:creationId xmlns:a16="http://schemas.microsoft.com/office/drawing/2014/main" id="{66008A8F-5D61-1BDB-4D32-D951757233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3789363"/>
                        <a:ext cx="11747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0" name="Text Box 62">
            <a:extLst>
              <a:ext uri="{FF2B5EF4-FFF2-40B4-BE49-F238E27FC236}">
                <a16:creationId xmlns:a16="http://schemas.microsoft.com/office/drawing/2014/main" id="{02EB1894-00D2-EF45-6E63-734357A72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Yes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11" name="Text Box 63">
            <a:extLst>
              <a:ext uri="{FF2B5EF4-FFF2-40B4-BE49-F238E27FC236}">
                <a16:creationId xmlns:a16="http://schemas.microsoft.com/office/drawing/2014/main" id="{F73635B5-B797-67C7-2BDF-D0D57F904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162877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No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12" name="Text Box 64">
            <a:extLst>
              <a:ext uri="{FF2B5EF4-FFF2-40B4-BE49-F238E27FC236}">
                <a16:creationId xmlns:a16="http://schemas.microsoft.com/office/drawing/2014/main" id="{83773650-C8C5-F72A-06D8-7FAF531CFD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525" y="1628775"/>
            <a:ext cx="7191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Yes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13" name="Text Box 65">
            <a:extLst>
              <a:ext uri="{FF2B5EF4-FFF2-40B4-BE49-F238E27FC236}">
                <a16:creationId xmlns:a16="http://schemas.microsoft.com/office/drawing/2014/main" id="{3307D71B-5350-5DA4-D68C-E58425197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504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No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39" name="Line 91">
            <a:extLst>
              <a:ext uri="{FF2B5EF4-FFF2-40B4-BE49-F238E27FC236}">
                <a16:creationId xmlns:a16="http://schemas.microsoft.com/office/drawing/2014/main" id="{D8F5608D-3BEA-F6F6-5860-77D33D2DCB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5375" y="549275"/>
            <a:ext cx="504825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40" name="Line 92">
            <a:extLst>
              <a:ext uri="{FF2B5EF4-FFF2-40B4-BE49-F238E27FC236}">
                <a16:creationId xmlns:a16="http://schemas.microsoft.com/office/drawing/2014/main" id="{919027FA-CEB0-344E-6650-EC34317CA0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9975" y="836613"/>
            <a:ext cx="936625" cy="3603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42" name="Line 94">
            <a:extLst>
              <a:ext uri="{FF2B5EF4-FFF2-40B4-BE49-F238E27FC236}">
                <a16:creationId xmlns:a16="http://schemas.microsoft.com/office/drawing/2014/main" id="{C2436171-E3A7-3928-4702-9CB3FDD87C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19250" y="1557338"/>
            <a:ext cx="217488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27" name="Oval 79">
            <a:hlinkClick r:id="" action="ppaction://noaction"/>
            <a:extLst>
              <a:ext uri="{FF2B5EF4-FFF2-40B4-BE49-F238E27FC236}">
                <a16:creationId xmlns:a16="http://schemas.microsoft.com/office/drawing/2014/main" id="{DD0165D2-6E69-A06A-3B1F-34154E5B9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989138"/>
            <a:ext cx="1512888" cy="7921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58" name="Text Box 10">
            <a:extLst>
              <a:ext uri="{FF2B5EF4-FFF2-40B4-BE49-F238E27FC236}">
                <a16:creationId xmlns:a16="http://schemas.microsoft.com/office/drawing/2014/main" id="{7BC16349-8BA5-2497-2856-5D812FF25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2050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/>
              <a:t>Area</a:t>
            </a:r>
            <a:r>
              <a:rPr lang="en-US" altLang="en-US">
                <a:sym typeface="Symbol" panose="05050102010706020507" pitchFamily="18" charset="2"/>
              </a:rPr>
              <a:t> = </a:t>
            </a:r>
          </a:p>
        </p:txBody>
      </p:sp>
      <p:graphicFrame>
        <p:nvGraphicFramePr>
          <p:cNvPr id="2059" name="Object 11">
            <a:extLst>
              <a:ext uri="{FF2B5EF4-FFF2-40B4-BE49-F238E27FC236}">
                <a16:creationId xmlns:a16="http://schemas.microsoft.com/office/drawing/2014/main" id="{8EB2017B-9543-F469-71E9-4D0EE9BB04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2132013"/>
          <a:ext cx="446088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292" imgH="393359" progId="Equation.3">
                  <p:embed/>
                </p:oleObj>
              </mc:Choice>
              <mc:Fallback>
                <p:oleObj name="Equation" r:id="rId12" imgW="355292" imgH="393359" progId="Equation.3">
                  <p:embed/>
                  <p:pic>
                    <p:nvPicPr>
                      <p:cNvPr id="2059" name="Object 11">
                        <a:extLst>
                          <a:ext uri="{FF2B5EF4-FFF2-40B4-BE49-F238E27FC236}">
                            <a16:creationId xmlns:a16="http://schemas.microsoft.com/office/drawing/2014/main" id="{8EB2017B-9543-F469-71E9-4D0EE9BB04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2132013"/>
                        <a:ext cx="446088" cy="493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3" name="Line 115">
            <a:extLst>
              <a:ext uri="{FF2B5EF4-FFF2-40B4-BE49-F238E27FC236}">
                <a16:creationId xmlns:a16="http://schemas.microsoft.com/office/drawing/2014/main" id="{B0101CCF-429E-4593-6001-E755246BC1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1913" y="1916113"/>
            <a:ext cx="71437" cy="714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4" name="Line 116">
            <a:extLst>
              <a:ext uri="{FF2B5EF4-FFF2-40B4-BE49-F238E27FC236}">
                <a16:creationId xmlns:a16="http://schemas.microsoft.com/office/drawing/2014/main" id="{848170D5-877B-73A1-6B21-478AA4A2F0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932363" y="549275"/>
            <a:ext cx="503237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5" name="Line 117">
            <a:extLst>
              <a:ext uri="{FF2B5EF4-FFF2-40B4-BE49-F238E27FC236}">
                <a16:creationId xmlns:a16="http://schemas.microsoft.com/office/drawing/2014/main" id="{A030CC6F-B570-3D05-3ABF-E164BB35AA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836613"/>
            <a:ext cx="935038" cy="3603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6" name="Line 118">
            <a:extLst>
              <a:ext uri="{FF2B5EF4-FFF2-40B4-BE49-F238E27FC236}">
                <a16:creationId xmlns:a16="http://schemas.microsoft.com/office/drawing/2014/main" id="{DC2E4494-71B1-92B1-CF77-3B2BC73400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213" y="1557338"/>
            <a:ext cx="215900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7" name="Line 119">
            <a:extLst>
              <a:ext uri="{FF2B5EF4-FFF2-40B4-BE49-F238E27FC236}">
                <a16:creationId xmlns:a16="http://schemas.microsoft.com/office/drawing/2014/main" id="{C463268A-0183-2B07-B7F1-9D56CF620F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3575" y="1916113"/>
            <a:ext cx="288925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8" name="Line 120">
            <a:extLst>
              <a:ext uri="{FF2B5EF4-FFF2-40B4-BE49-F238E27FC236}">
                <a16:creationId xmlns:a16="http://schemas.microsoft.com/office/drawing/2014/main" id="{333E43C4-77C4-DB22-7EE9-9ECC9194B2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84888" y="1557338"/>
            <a:ext cx="217487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9" name="Line 121">
            <a:extLst>
              <a:ext uri="{FF2B5EF4-FFF2-40B4-BE49-F238E27FC236}">
                <a16:creationId xmlns:a16="http://schemas.microsoft.com/office/drawing/2014/main" id="{575D092F-5773-240B-E04C-FE9EC22E9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8850" y="1557338"/>
            <a:ext cx="215900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70" name="Line 122">
            <a:extLst>
              <a:ext uri="{FF2B5EF4-FFF2-40B4-BE49-F238E27FC236}">
                <a16:creationId xmlns:a16="http://schemas.microsoft.com/office/drawing/2014/main" id="{657256A1-4E1C-B7A7-C78D-66A4B6319B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5963" y="1916113"/>
            <a:ext cx="144462" cy="1444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71" name="Line 123">
            <a:extLst>
              <a:ext uri="{FF2B5EF4-FFF2-40B4-BE49-F238E27FC236}">
                <a16:creationId xmlns:a16="http://schemas.microsoft.com/office/drawing/2014/main" id="{82B3C78C-5437-D663-7B68-970712CD4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40650" y="1916113"/>
            <a:ext cx="287338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72" name="Text Box 124">
            <a:extLst>
              <a:ext uri="{FF2B5EF4-FFF2-40B4-BE49-F238E27FC236}">
                <a16:creationId xmlns:a16="http://schemas.microsoft.com/office/drawing/2014/main" id="{9C1BF741-BC30-D6F2-1C97-5285C6A77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2636838"/>
            <a:ext cx="7191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Yes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73" name="Text Box 125">
            <a:extLst>
              <a:ext uri="{FF2B5EF4-FFF2-40B4-BE49-F238E27FC236}">
                <a16:creationId xmlns:a16="http://schemas.microsoft.com/office/drawing/2014/main" id="{03A1A2AB-99B6-A392-C5C5-D841F0083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8350" y="26368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No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74" name="Line 126">
            <a:extLst>
              <a:ext uri="{FF2B5EF4-FFF2-40B4-BE49-F238E27FC236}">
                <a16:creationId xmlns:a16="http://schemas.microsoft.com/office/drawing/2014/main" id="{6B100EC7-B5CB-D48B-BC8A-6DDE561A68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94538" y="2565400"/>
            <a:ext cx="217487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75" name="Line 127">
            <a:extLst>
              <a:ext uri="{FF2B5EF4-FFF2-40B4-BE49-F238E27FC236}">
                <a16:creationId xmlns:a16="http://schemas.microsoft.com/office/drawing/2014/main" id="{F7AF5DAB-A03A-9559-80F0-90142FDA5E8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8350" y="2565400"/>
            <a:ext cx="215900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87" name="Text Box 139">
            <a:extLst>
              <a:ext uri="{FF2B5EF4-FFF2-40B4-BE49-F238E27FC236}">
                <a16:creationId xmlns:a16="http://schemas.microsoft.com/office/drawing/2014/main" id="{4D434631-1176-4A48-0FC5-60BA0BB6B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636838"/>
            <a:ext cx="7191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Yes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88" name="Text Box 140">
            <a:extLst>
              <a:ext uri="{FF2B5EF4-FFF2-40B4-BE49-F238E27FC236}">
                <a16:creationId xmlns:a16="http://schemas.microsoft.com/office/drawing/2014/main" id="{8B53F62D-E865-41EF-8DA0-F080E8BC4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2636838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</a:rPr>
              <a:t>No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2189" name="Line 141">
            <a:extLst>
              <a:ext uri="{FF2B5EF4-FFF2-40B4-BE49-F238E27FC236}">
                <a16:creationId xmlns:a16="http://schemas.microsoft.com/office/drawing/2014/main" id="{297B355D-A4C1-CBD0-C766-317E89E17D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71775" y="2565400"/>
            <a:ext cx="217488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0" name="Line 142">
            <a:extLst>
              <a:ext uri="{FF2B5EF4-FFF2-40B4-BE49-F238E27FC236}">
                <a16:creationId xmlns:a16="http://schemas.microsoft.com/office/drawing/2014/main" id="{AE466EA7-A4F8-BE37-02EE-35479492C3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63713" y="2924175"/>
            <a:ext cx="792162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1" name="Line 143">
            <a:extLst>
              <a:ext uri="{FF2B5EF4-FFF2-40B4-BE49-F238E27FC236}">
                <a16:creationId xmlns:a16="http://schemas.microsoft.com/office/drawing/2014/main" id="{3337F608-C75E-2D22-DA79-E7362D50E9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5738" y="2565400"/>
            <a:ext cx="215900" cy="142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2" name="Line 144">
            <a:extLst>
              <a:ext uri="{FF2B5EF4-FFF2-40B4-BE49-F238E27FC236}">
                <a16:creationId xmlns:a16="http://schemas.microsoft.com/office/drawing/2014/main" id="{79EEA5A1-87FC-6094-2431-C84F8666CAC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7538" y="2924175"/>
            <a:ext cx="144462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4" name="Line 146">
            <a:hlinkClick r:id="" action="ppaction://noaction"/>
            <a:extLst>
              <a:ext uri="{FF2B5EF4-FFF2-40B4-BE49-F238E27FC236}">
                <a16:creationId xmlns:a16="http://schemas.microsoft.com/office/drawing/2014/main" id="{2B606430-B211-72ED-B835-C860E40109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83075" y="3429000"/>
            <a:ext cx="21590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5" name="Line 147">
            <a:hlinkClick r:id="" action="ppaction://noaction"/>
            <a:extLst>
              <a:ext uri="{FF2B5EF4-FFF2-40B4-BE49-F238E27FC236}">
                <a16:creationId xmlns:a16="http://schemas.microsoft.com/office/drawing/2014/main" id="{FF1C99CD-AACC-D179-40CE-AE4AC2AD90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3429000"/>
            <a:ext cx="21590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0" name="Oval 112">
            <a:hlinkClick r:id="" action="ppaction://noaction"/>
            <a:extLst>
              <a:ext uri="{FF2B5EF4-FFF2-40B4-BE49-F238E27FC236}">
                <a16:creationId xmlns:a16="http://schemas.microsoft.com/office/drawing/2014/main" id="{D5EFE9D6-AB8F-6EE8-3B38-2CA2BEDC7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3716338"/>
            <a:ext cx="792162" cy="7191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9" name="Oval 111">
            <a:hlinkClick r:id="" action="ppaction://noaction"/>
            <a:extLst>
              <a:ext uri="{FF2B5EF4-FFF2-40B4-BE49-F238E27FC236}">
                <a16:creationId xmlns:a16="http://schemas.microsoft.com/office/drawing/2014/main" id="{01E5FA68-C4A8-1132-F5C0-CF51F1CAD1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716338"/>
            <a:ext cx="792162" cy="7191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28" name="Oval 80">
            <a:hlinkClick r:id="" action="ppaction://noaction"/>
            <a:extLst>
              <a:ext uri="{FF2B5EF4-FFF2-40B4-BE49-F238E27FC236}">
                <a16:creationId xmlns:a16="http://schemas.microsoft.com/office/drawing/2014/main" id="{F8869397-E943-0C78-2D3C-23DA78E32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3716338"/>
            <a:ext cx="792162" cy="7191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9" name="Text Box 21">
            <a:hlinkClick r:id="" action="ppaction://noaction"/>
            <a:extLst>
              <a:ext uri="{FF2B5EF4-FFF2-40B4-BE49-F238E27FC236}">
                <a16:creationId xmlns:a16="http://schemas.microsoft.com/office/drawing/2014/main" id="{22F5E8EE-F32B-ADC0-99B6-BD4A0651C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3068638"/>
            <a:ext cx="1798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>
                <a:solidFill>
                  <a:srgbClr val="008000"/>
                </a:solidFill>
              </a:rPr>
              <a:t>SOHCAHTOA</a:t>
            </a:r>
            <a:endParaRPr lang="en-US" altLang="en-US" b="1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sp>
        <p:nvSpPr>
          <p:cNvPr id="2070" name="AutoShape 22">
            <a:extLst>
              <a:ext uri="{FF2B5EF4-FFF2-40B4-BE49-F238E27FC236}">
                <a16:creationId xmlns:a16="http://schemas.microsoft.com/office/drawing/2014/main" id="{C9A6A2D8-8BD0-7435-FE1A-44E266A18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3" y="3787775"/>
            <a:ext cx="576262" cy="5048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71" name="Text Box 23">
            <a:hlinkClick r:id="" action="ppaction://noaction"/>
            <a:extLst>
              <a:ext uri="{FF2B5EF4-FFF2-40B4-BE49-F238E27FC236}">
                <a16:creationId xmlns:a16="http://schemas.microsoft.com/office/drawing/2014/main" id="{DE59793F-D80A-F54D-5BBB-45ACDD6226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0767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S</a:t>
            </a:r>
            <a:endParaRPr lang="en-US" altLang="en-US" sz="1200"/>
          </a:p>
        </p:txBody>
      </p:sp>
      <p:sp>
        <p:nvSpPr>
          <p:cNvPr id="2075" name="Text Box 27">
            <a:hlinkClick r:id="" action="ppaction://noaction"/>
            <a:extLst>
              <a:ext uri="{FF2B5EF4-FFF2-40B4-BE49-F238E27FC236}">
                <a16:creationId xmlns:a16="http://schemas.microsoft.com/office/drawing/2014/main" id="{67E1AC12-846A-5F0C-C094-2FF93CF3E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38608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O</a:t>
            </a:r>
            <a:endParaRPr lang="en-US" altLang="en-US" sz="1200"/>
          </a:p>
        </p:txBody>
      </p:sp>
      <p:sp>
        <p:nvSpPr>
          <p:cNvPr id="2076" name="Text Box 28">
            <a:extLst>
              <a:ext uri="{FF2B5EF4-FFF2-40B4-BE49-F238E27FC236}">
                <a16:creationId xmlns:a16="http://schemas.microsoft.com/office/drawing/2014/main" id="{28A4850F-4FD7-6CFD-24E7-40CE41E87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088" y="40767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H</a:t>
            </a:r>
            <a:endParaRPr lang="en-US" altLang="en-US" sz="1200"/>
          </a:p>
        </p:txBody>
      </p:sp>
      <p:sp>
        <p:nvSpPr>
          <p:cNvPr id="2119" name="AutoShape 71">
            <a:extLst>
              <a:ext uri="{FF2B5EF4-FFF2-40B4-BE49-F238E27FC236}">
                <a16:creationId xmlns:a16="http://schemas.microsoft.com/office/drawing/2014/main" id="{6E129E62-57B1-2BF5-1B22-C3DAFE668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9863" y="3787775"/>
            <a:ext cx="576262" cy="5048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20" name="Text Box 72">
            <a:extLst>
              <a:ext uri="{FF2B5EF4-FFF2-40B4-BE49-F238E27FC236}">
                <a16:creationId xmlns:a16="http://schemas.microsoft.com/office/drawing/2014/main" id="{B74282CC-479C-F50B-C1C1-31AEBF592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9863" y="40767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C</a:t>
            </a:r>
            <a:endParaRPr lang="en-US" altLang="en-US" sz="1200"/>
          </a:p>
        </p:txBody>
      </p:sp>
      <p:sp>
        <p:nvSpPr>
          <p:cNvPr id="2121" name="Text Box 73">
            <a:hlinkClick r:id="" action="ppaction://noaction"/>
            <a:extLst>
              <a:ext uri="{FF2B5EF4-FFF2-40B4-BE49-F238E27FC236}">
                <a16:creationId xmlns:a16="http://schemas.microsoft.com/office/drawing/2014/main" id="{8FAADCD0-375F-E94C-B2C7-F7A3C6CE4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4325" y="38608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A</a:t>
            </a:r>
            <a:endParaRPr lang="en-US" altLang="en-US" sz="1200"/>
          </a:p>
        </p:txBody>
      </p:sp>
      <p:sp>
        <p:nvSpPr>
          <p:cNvPr id="2122" name="Text Box 74">
            <a:hlinkClick r:id="" action="ppaction://noaction"/>
            <a:extLst>
              <a:ext uri="{FF2B5EF4-FFF2-40B4-BE49-F238E27FC236}">
                <a16:creationId xmlns:a16="http://schemas.microsoft.com/office/drawing/2014/main" id="{8B06A54A-8926-408F-8530-949A75041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8788" y="40767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H</a:t>
            </a:r>
            <a:endParaRPr lang="en-US" altLang="en-US" sz="1200"/>
          </a:p>
        </p:txBody>
      </p:sp>
      <p:sp>
        <p:nvSpPr>
          <p:cNvPr id="2123" name="AutoShape 75">
            <a:extLst>
              <a:ext uri="{FF2B5EF4-FFF2-40B4-BE49-F238E27FC236}">
                <a16:creationId xmlns:a16="http://schemas.microsoft.com/office/drawing/2014/main" id="{31E5A81C-971D-D0BF-70EA-8FA18437D7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7563" y="3786188"/>
            <a:ext cx="576262" cy="504825"/>
          </a:xfrm>
          <a:prstGeom prst="triangle">
            <a:avLst>
              <a:gd name="adj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25" name="Text Box 77">
            <a:hlinkClick r:id="" action="ppaction://noaction"/>
            <a:extLst>
              <a:ext uri="{FF2B5EF4-FFF2-40B4-BE49-F238E27FC236}">
                <a16:creationId xmlns:a16="http://schemas.microsoft.com/office/drawing/2014/main" id="{92E49DB0-68C6-DA04-1AE6-E434FF7DF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3859213"/>
            <a:ext cx="2889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O</a:t>
            </a:r>
            <a:endParaRPr lang="en-US" altLang="en-US" sz="1200"/>
          </a:p>
        </p:txBody>
      </p:sp>
      <p:sp>
        <p:nvSpPr>
          <p:cNvPr id="2126" name="Text Box 78">
            <a:extLst>
              <a:ext uri="{FF2B5EF4-FFF2-40B4-BE49-F238E27FC236}">
                <a16:creationId xmlns:a16="http://schemas.microsoft.com/office/drawing/2014/main" id="{FD6B0D20-3AE6-F31A-93DE-C0E49AC2A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6488" y="4075113"/>
            <a:ext cx="2889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A</a:t>
            </a:r>
            <a:endParaRPr lang="en-US" altLang="en-US" sz="1200"/>
          </a:p>
        </p:txBody>
      </p:sp>
      <p:sp>
        <p:nvSpPr>
          <p:cNvPr id="2193" name="Line 145">
            <a:hlinkClick r:id="" action="ppaction://noaction"/>
            <a:extLst>
              <a:ext uri="{FF2B5EF4-FFF2-40B4-BE49-F238E27FC236}">
                <a16:creationId xmlns:a16="http://schemas.microsoft.com/office/drawing/2014/main" id="{6217178B-0834-F1EE-C8B4-B792AE30E9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58888" y="3429000"/>
            <a:ext cx="21590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6" name="Line 148">
            <a:hlinkClick r:id="" action="ppaction://noaction"/>
            <a:extLst>
              <a:ext uri="{FF2B5EF4-FFF2-40B4-BE49-F238E27FC236}">
                <a16:creationId xmlns:a16="http://schemas.microsoft.com/office/drawing/2014/main" id="{53465DFB-7820-C58C-22BD-949A2210EC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1050" y="3429000"/>
            <a:ext cx="21590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7" name="Line 149">
            <a:hlinkClick r:id="" action="ppaction://noaction"/>
            <a:extLst>
              <a:ext uri="{FF2B5EF4-FFF2-40B4-BE49-F238E27FC236}">
                <a16:creationId xmlns:a16="http://schemas.microsoft.com/office/drawing/2014/main" id="{08225E12-C551-0B2E-79D1-5E17FB12FD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63713" y="3429000"/>
            <a:ext cx="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8" name="Line 150">
            <a:hlinkClick r:id="" action="ppaction://noaction"/>
            <a:extLst>
              <a:ext uri="{FF2B5EF4-FFF2-40B4-BE49-F238E27FC236}">
                <a16:creationId xmlns:a16="http://schemas.microsoft.com/office/drawing/2014/main" id="{02801899-9617-A029-0E03-4F56B286CD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91363" y="3429000"/>
            <a:ext cx="21590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99" name="Line 151">
            <a:hlinkClick r:id="" action="ppaction://noaction"/>
            <a:extLst>
              <a:ext uri="{FF2B5EF4-FFF2-40B4-BE49-F238E27FC236}">
                <a16:creationId xmlns:a16="http://schemas.microsoft.com/office/drawing/2014/main" id="{29E2B270-8E84-9ADF-542D-595DA9870E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51725" y="3429000"/>
            <a:ext cx="215900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61" name="Oval 113">
            <a:hlinkClick r:id="" action="ppaction://noaction"/>
            <a:extLst>
              <a:ext uri="{FF2B5EF4-FFF2-40B4-BE49-F238E27FC236}">
                <a16:creationId xmlns:a16="http://schemas.microsoft.com/office/drawing/2014/main" id="{C134C51A-4C67-E5B7-C7A6-98485C99D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5229225"/>
            <a:ext cx="1871662" cy="86201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32" name="Oval 84">
            <a:hlinkClick r:id="" action="ppaction://noaction"/>
            <a:extLst>
              <a:ext uri="{FF2B5EF4-FFF2-40B4-BE49-F238E27FC236}">
                <a16:creationId xmlns:a16="http://schemas.microsoft.com/office/drawing/2014/main" id="{F815508F-5547-5A5D-BA39-FC1F80138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5229225"/>
            <a:ext cx="1728787" cy="862013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04" name="Text Box 56">
            <a:hlinkClick r:id="" action="ppaction://noaction"/>
            <a:extLst>
              <a:ext uri="{FF2B5EF4-FFF2-40B4-BE49-F238E27FC236}">
                <a16:creationId xmlns:a16="http://schemas.microsoft.com/office/drawing/2014/main" id="{AEAF695C-EBA2-7ECB-8F8C-B52BE60D8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4724400"/>
            <a:ext cx="18716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>
                <a:solidFill>
                  <a:srgbClr val="008000"/>
                </a:solidFill>
              </a:rPr>
              <a:t>Cosine rule</a:t>
            </a:r>
            <a:endParaRPr lang="en-US" altLang="en-US" b="1">
              <a:solidFill>
                <a:srgbClr val="008000"/>
              </a:solidFill>
              <a:sym typeface="Symbol" panose="05050102010706020507" pitchFamily="18" charset="2"/>
            </a:endParaRPr>
          </a:p>
        </p:txBody>
      </p:sp>
      <p:graphicFrame>
        <p:nvGraphicFramePr>
          <p:cNvPr id="2106" name="Object 58">
            <a:extLst>
              <a:ext uri="{FF2B5EF4-FFF2-40B4-BE49-F238E27FC236}">
                <a16:creationId xmlns:a16="http://schemas.microsoft.com/office/drawing/2014/main" id="{CCEA9469-0204-80BB-6FCF-B0A5AA73C3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5518150"/>
          <a:ext cx="1846262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60160" imgH="203040" progId="Equation.3">
                  <p:embed/>
                </p:oleObj>
              </mc:Choice>
              <mc:Fallback>
                <p:oleObj name="Equation" r:id="rId14" imgW="1460160" imgH="203040" progId="Equation.3">
                  <p:embed/>
                  <p:pic>
                    <p:nvPicPr>
                      <p:cNvPr id="2106" name="Object 58">
                        <a:extLst>
                          <a:ext uri="{FF2B5EF4-FFF2-40B4-BE49-F238E27FC236}">
                            <a16:creationId xmlns:a16="http://schemas.microsoft.com/office/drawing/2014/main" id="{CCEA9469-0204-80BB-6FCF-B0A5AA73C32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518150"/>
                        <a:ext cx="1846262" cy="252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7" name="Object 59">
            <a:extLst>
              <a:ext uri="{FF2B5EF4-FFF2-40B4-BE49-F238E27FC236}">
                <a16:creationId xmlns:a16="http://schemas.microsoft.com/office/drawing/2014/main" id="{3A8A6C65-5D6F-EC96-AD40-81EC0063CC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3438" y="5373688"/>
          <a:ext cx="15875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44520" imgH="419040" progId="Equation.3">
                  <p:embed/>
                </p:oleObj>
              </mc:Choice>
              <mc:Fallback>
                <p:oleObj name="Equation" r:id="rId16" imgW="1244520" imgH="419040" progId="Equation.3">
                  <p:embed/>
                  <p:pic>
                    <p:nvPicPr>
                      <p:cNvPr id="2107" name="Object 59">
                        <a:extLst>
                          <a:ext uri="{FF2B5EF4-FFF2-40B4-BE49-F238E27FC236}">
                            <a16:creationId xmlns:a16="http://schemas.microsoft.com/office/drawing/2014/main" id="{3A8A6C65-5D6F-EC96-AD40-81EC0063CC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373688"/>
                        <a:ext cx="1587500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00" name="Line 152">
            <a:hlinkClick r:id="" action="ppaction://noaction"/>
            <a:extLst>
              <a:ext uri="{FF2B5EF4-FFF2-40B4-BE49-F238E27FC236}">
                <a16:creationId xmlns:a16="http://schemas.microsoft.com/office/drawing/2014/main" id="{1F41DFA9-9405-B00A-C002-236A55352F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83075" y="5084763"/>
            <a:ext cx="215900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01" name="Line 153">
            <a:hlinkClick r:id="" action="ppaction://noaction"/>
            <a:extLst>
              <a:ext uri="{FF2B5EF4-FFF2-40B4-BE49-F238E27FC236}">
                <a16:creationId xmlns:a16="http://schemas.microsoft.com/office/drawing/2014/main" id="{2F3E132A-E10D-E53A-4273-36B0D650DD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3438" y="5084763"/>
            <a:ext cx="215900" cy="2174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02" name="Line 154">
            <a:extLst>
              <a:ext uri="{FF2B5EF4-FFF2-40B4-BE49-F238E27FC236}">
                <a16:creationId xmlns:a16="http://schemas.microsoft.com/office/drawing/2014/main" id="{DA682E71-1E4D-6199-1A48-BA58F44BEE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80288" y="2924175"/>
            <a:ext cx="1223962" cy="2174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10" name="Text Box 162">
            <a:extLst>
              <a:ext uri="{FF2B5EF4-FFF2-40B4-BE49-F238E27FC236}">
                <a16:creationId xmlns:a16="http://schemas.microsoft.com/office/drawing/2014/main" id="{649F7612-03C9-95E7-0EF1-7BD504803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4076700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200"/>
              <a:t>T</a:t>
            </a:r>
            <a:endParaRPr lang="en-US" altLang="en-US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b0b9c9a-2369-492c-819f-51f59b67902a}" enabled="1" method="Standard" siteId="{a0806fa7-0275-413a-92f7-30d003a0e1b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41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Symbol</vt:lpstr>
      <vt:lpstr>Default Design</vt:lpstr>
      <vt:lpstr>Microsoft Equation 3.0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Wymondham College</dc:creator>
  <cp:lastModifiedBy>Graham Colman</cp:lastModifiedBy>
  <cp:revision>16</cp:revision>
  <dcterms:created xsi:type="dcterms:W3CDTF">2008-11-16T18:12:35Z</dcterms:created>
  <dcterms:modified xsi:type="dcterms:W3CDTF">2026-04-09T10:24:19Z</dcterms:modified>
</cp:coreProperties>
</file>