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61" r:id="rId2"/>
    <p:sldId id="301" r:id="rId3"/>
    <p:sldId id="302" r:id="rId4"/>
    <p:sldId id="331" r:id="rId5"/>
    <p:sldId id="332" r:id="rId6"/>
    <p:sldId id="315" r:id="rId7"/>
    <p:sldId id="316" r:id="rId8"/>
    <p:sldId id="333" r:id="rId9"/>
    <p:sldId id="334" r:id="rId10"/>
    <p:sldId id="317" r:id="rId11"/>
    <p:sldId id="306" r:id="rId12"/>
    <p:sldId id="335" r:id="rId13"/>
    <p:sldId id="336" r:id="rId14"/>
    <p:sldId id="318" r:id="rId15"/>
    <p:sldId id="284" r:id="rId16"/>
    <p:sldId id="337" r:id="rId17"/>
    <p:sldId id="338" r:id="rId18"/>
    <p:sldId id="319" r:id="rId19"/>
    <p:sldId id="286" r:id="rId20"/>
    <p:sldId id="339" r:id="rId21"/>
    <p:sldId id="340" r:id="rId22"/>
    <p:sldId id="329" r:id="rId23"/>
    <p:sldId id="287" r:id="rId24"/>
    <p:sldId id="341" r:id="rId25"/>
    <p:sldId id="342" r:id="rId26"/>
    <p:sldId id="328" r:id="rId27"/>
    <p:sldId id="288" r:id="rId28"/>
    <p:sldId id="343" r:id="rId29"/>
    <p:sldId id="344" r:id="rId30"/>
    <p:sldId id="327" r:id="rId31"/>
    <p:sldId id="289" r:id="rId32"/>
    <p:sldId id="345" r:id="rId33"/>
    <p:sldId id="346" r:id="rId34"/>
    <p:sldId id="326" r:id="rId35"/>
    <p:sldId id="290" r:id="rId36"/>
    <p:sldId id="347" r:id="rId37"/>
    <p:sldId id="348" r:id="rId38"/>
    <p:sldId id="325" r:id="rId39"/>
    <p:sldId id="296" r:id="rId40"/>
    <p:sldId id="349" r:id="rId41"/>
    <p:sldId id="350" r:id="rId42"/>
    <p:sldId id="324" r:id="rId43"/>
    <p:sldId id="300" r:id="rId44"/>
    <p:sldId id="351" r:id="rId45"/>
    <p:sldId id="352" r:id="rId46"/>
    <p:sldId id="323" r:id="rId47"/>
    <p:sldId id="308" r:id="rId48"/>
    <p:sldId id="353" r:id="rId49"/>
    <p:sldId id="354" r:id="rId50"/>
    <p:sldId id="322" r:id="rId51"/>
    <p:sldId id="310" r:id="rId52"/>
    <p:sldId id="355" r:id="rId53"/>
    <p:sldId id="356" r:id="rId54"/>
    <p:sldId id="320" r:id="rId55"/>
    <p:sldId id="314" r:id="rId56"/>
    <p:sldId id="357" r:id="rId57"/>
    <p:sldId id="358" r:id="rId58"/>
    <p:sldId id="330" r:id="rId59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2E45BD-9933-4FB9-931C-0B771A0BDE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48276-BDE4-4667-8092-9B923B884C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A4CF5-A080-42B4-BBDB-3DAC15A62DE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7404E-1F9D-438C-8F1E-C24CFEE8CF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5D1BB-5FEB-4F02-ADF8-DC09AFB8BA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2C5F1-10F5-4D22-82D9-A86BC4CFF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31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E59AA-45B0-47E6-A178-95C479CFAEB0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2350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5EE99-4D81-4FA1-91E0-FF70389E4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81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8A-EB04-4D90-B20F-26EEC277B28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516-0C05-4C05-8788-FC0CA00F3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8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8A-EB04-4D90-B20F-26EEC277B28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516-0C05-4C05-8788-FC0CA00F3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28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8A-EB04-4D90-B20F-26EEC277B28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516-0C05-4C05-8788-FC0CA00F3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40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8A-EB04-4D90-B20F-26EEC277B28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516-0C05-4C05-8788-FC0CA00F3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65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8A-EB04-4D90-B20F-26EEC277B28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516-0C05-4C05-8788-FC0CA00F3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75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8A-EB04-4D90-B20F-26EEC277B28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516-0C05-4C05-8788-FC0CA00F3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8A-EB04-4D90-B20F-26EEC277B28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516-0C05-4C05-8788-FC0CA00F3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2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8A-EB04-4D90-B20F-26EEC277B28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516-0C05-4C05-8788-FC0CA00F3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6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8A-EB04-4D90-B20F-26EEC277B28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516-0C05-4C05-8788-FC0CA00F3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87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8A-EB04-4D90-B20F-26EEC277B28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516-0C05-4C05-8788-FC0CA00F3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32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8A-EB04-4D90-B20F-26EEC277B28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516-0C05-4C05-8788-FC0CA00F3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1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6A68A-EB04-4D90-B20F-26EEC277B28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A9516-0C05-4C05-8788-FC0CA00F3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8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BB478D2C-C29A-4225-9BFE-4D67E70925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91743"/>
            <a:ext cx="9905999" cy="1194395"/>
          </a:xfrm>
        </p:spPr>
        <p:txBody>
          <a:bodyPr anchor="ctr">
            <a:normAutofit/>
          </a:bodyPr>
          <a:lstStyle/>
          <a:p>
            <a:r>
              <a:rPr lang="en-GB" altLang="en-US" sz="4800" dirty="0"/>
              <a:t>What Are We Looking At?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133415F-655C-44F6-8BE0-D46D14C1EB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132736"/>
            <a:ext cx="9905998" cy="167421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en-US" sz="3200" dirty="0">
                <a:latin typeface="+mj-lt"/>
              </a:rPr>
              <a:t>You will see 2 images of each arrangement of the 10 cubes.</a:t>
            </a:r>
          </a:p>
          <a:p>
            <a:pPr>
              <a:lnSpc>
                <a:spcPct val="80000"/>
              </a:lnSpc>
            </a:pPr>
            <a:r>
              <a:rPr lang="en-GB" altLang="en-US" sz="3200" dirty="0">
                <a:latin typeface="+mj-lt"/>
              </a:rPr>
              <a:t>There are 8 arrangements.</a:t>
            </a:r>
          </a:p>
          <a:p>
            <a:pPr>
              <a:lnSpc>
                <a:spcPct val="80000"/>
              </a:lnSpc>
            </a:pPr>
            <a:endParaRPr lang="en-GB" altLang="en-US" sz="32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en-US" sz="3200" dirty="0">
                <a:latin typeface="+mj-lt"/>
              </a:rPr>
              <a:t>Your task is to recreate each arrangement to fit the images that you see.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4D8217-5A57-4E78-A92D-730B7D3EECDA}"/>
              </a:ext>
            </a:extLst>
          </p:cNvPr>
          <p:cNvGrpSpPr/>
          <p:nvPr/>
        </p:nvGrpSpPr>
        <p:grpSpPr>
          <a:xfrm>
            <a:off x="1053301" y="1386138"/>
            <a:ext cx="7799395" cy="2338487"/>
            <a:chOff x="486561" y="1966317"/>
            <a:chExt cx="7799395" cy="2338487"/>
          </a:xfrm>
        </p:grpSpPr>
        <p:pic>
          <p:nvPicPr>
            <p:cNvPr id="4103" name="Picture 7">
              <a:extLst>
                <a:ext uri="{FF2B5EF4-FFF2-40B4-BE49-F238E27FC236}">
                  <a16:creationId xmlns:a16="http://schemas.microsoft.com/office/drawing/2014/main" id="{E64124B6-4FD5-4303-B848-FD6573DE7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581" y="1966317"/>
              <a:ext cx="3508375" cy="2338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4" name="Rectangle 8">
              <a:extLst>
                <a:ext uri="{FF2B5EF4-FFF2-40B4-BE49-F238E27FC236}">
                  <a16:creationId xmlns:a16="http://schemas.microsoft.com/office/drawing/2014/main" id="{5F42322F-7C53-4B62-8F45-F40EFE165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1" y="2347141"/>
              <a:ext cx="4082727" cy="1576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GB" altLang="en-US" dirty="0">
                  <a:latin typeface="+mj-lt"/>
                </a:rPr>
                <a:t>For this activity you will need 10 cubes of the colours shown here.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7605F17A-E04D-446C-8E16-88A605AC25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3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07A4DDEA-C5D1-470E-BA39-1422A77C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83" y="5476534"/>
            <a:ext cx="3600000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Left Hand Side View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A27A391B-BC94-40DC-B3D8-DBC9EDB6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917" y="5476534"/>
            <a:ext cx="3599999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Front 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BC534-4BEE-4FB3-B54A-D3D460FB15A6}"/>
              </a:ext>
            </a:extLst>
          </p:cNvPr>
          <p:cNvSpPr/>
          <p:nvPr/>
        </p:nvSpPr>
        <p:spPr>
          <a:xfrm>
            <a:off x="1185083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D16EE-AF88-4A82-AD5B-7B43496821C9}"/>
              </a:ext>
            </a:extLst>
          </p:cNvPr>
          <p:cNvSpPr/>
          <p:nvPr/>
        </p:nvSpPr>
        <p:spPr>
          <a:xfrm>
            <a:off x="5120917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6AFC7-4734-4105-8262-A3CA34E9EAB4}"/>
              </a:ext>
            </a:extLst>
          </p:cNvPr>
          <p:cNvSpPr/>
          <p:nvPr/>
        </p:nvSpPr>
        <p:spPr>
          <a:xfrm>
            <a:off x="1632722" y="2235836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7ADD50-07F5-475D-8F0A-CBF79619B6E3}"/>
              </a:ext>
            </a:extLst>
          </p:cNvPr>
          <p:cNvSpPr/>
          <p:nvPr/>
        </p:nvSpPr>
        <p:spPr>
          <a:xfrm>
            <a:off x="6470907" y="2225510"/>
            <a:ext cx="900000" cy="900000"/>
          </a:xfrm>
          <a:prstGeom prst="rec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3655A7-059A-4EB6-96FC-399AE4A5B7EC}"/>
              </a:ext>
            </a:extLst>
          </p:cNvPr>
          <p:cNvSpPr/>
          <p:nvPr/>
        </p:nvSpPr>
        <p:spPr>
          <a:xfrm>
            <a:off x="1632721" y="3146162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1F34B4-BCCA-44D8-A5EE-1AE5AEF2B353}"/>
              </a:ext>
            </a:extLst>
          </p:cNvPr>
          <p:cNvSpPr/>
          <p:nvPr/>
        </p:nvSpPr>
        <p:spPr>
          <a:xfrm>
            <a:off x="5570916" y="40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363B81-D51D-4B1D-A9C4-F9C8F4E23319}"/>
              </a:ext>
            </a:extLst>
          </p:cNvPr>
          <p:cNvSpPr/>
          <p:nvPr/>
        </p:nvSpPr>
        <p:spPr>
          <a:xfrm>
            <a:off x="5570914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6A6695-3E67-45B0-A0F1-477DBCF78C7B}"/>
              </a:ext>
            </a:extLst>
          </p:cNvPr>
          <p:cNvSpPr/>
          <p:nvPr/>
        </p:nvSpPr>
        <p:spPr>
          <a:xfrm>
            <a:off x="5570912" y="22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2917AC-33D6-44BA-B3B9-2946CCDB663C}"/>
              </a:ext>
            </a:extLst>
          </p:cNvPr>
          <p:cNvSpPr/>
          <p:nvPr/>
        </p:nvSpPr>
        <p:spPr>
          <a:xfrm>
            <a:off x="7370898" y="2225510"/>
            <a:ext cx="900000" cy="9000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50BA71-520E-4E0D-A2BA-C315F66E0140}"/>
              </a:ext>
            </a:extLst>
          </p:cNvPr>
          <p:cNvSpPr/>
          <p:nvPr/>
        </p:nvSpPr>
        <p:spPr>
          <a:xfrm>
            <a:off x="7370898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64E33A8-28E4-4B3B-B434-F49A22A712FE}"/>
              </a:ext>
            </a:extLst>
          </p:cNvPr>
          <p:cNvSpPr/>
          <p:nvPr/>
        </p:nvSpPr>
        <p:spPr>
          <a:xfrm>
            <a:off x="7370898" y="40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E4ED75-1964-4160-AF0D-8B37F915AFE5}"/>
              </a:ext>
            </a:extLst>
          </p:cNvPr>
          <p:cNvSpPr/>
          <p:nvPr/>
        </p:nvSpPr>
        <p:spPr>
          <a:xfrm>
            <a:off x="1632721" y="40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E866408-9BDD-487D-9211-D29CAD7C3661}"/>
              </a:ext>
            </a:extLst>
          </p:cNvPr>
          <p:cNvSpPr/>
          <p:nvPr/>
        </p:nvSpPr>
        <p:spPr>
          <a:xfrm>
            <a:off x="2532712" y="4025269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0A1DE8-E647-4176-8A84-33B711C2A0A0}"/>
              </a:ext>
            </a:extLst>
          </p:cNvPr>
          <p:cNvSpPr/>
          <p:nvPr/>
        </p:nvSpPr>
        <p:spPr>
          <a:xfrm>
            <a:off x="2532710" y="3125269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9BFEBAE-FAF8-4A41-8CC3-DC6EE48742D6}"/>
              </a:ext>
            </a:extLst>
          </p:cNvPr>
          <p:cNvSpPr/>
          <p:nvPr/>
        </p:nvSpPr>
        <p:spPr>
          <a:xfrm>
            <a:off x="2532708" y="2225269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8" grpId="0"/>
      <p:bldP spid="92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FD1D27-2CF0-4C3A-AF6C-9B9489D52F9B}"/>
              </a:ext>
            </a:extLst>
          </p:cNvPr>
          <p:cNvGrpSpPr/>
          <p:nvPr/>
        </p:nvGrpSpPr>
        <p:grpSpPr>
          <a:xfrm>
            <a:off x="288481" y="1492170"/>
            <a:ext cx="9329038" cy="3873659"/>
            <a:chOff x="268267" y="1492170"/>
            <a:chExt cx="9329038" cy="3873659"/>
          </a:xfrm>
        </p:grpSpPr>
        <p:pic>
          <p:nvPicPr>
            <p:cNvPr id="53256" name="Picture 8">
              <a:extLst>
                <a:ext uri="{FF2B5EF4-FFF2-40B4-BE49-F238E27FC236}">
                  <a16:creationId xmlns:a16="http://schemas.microsoft.com/office/drawing/2014/main" id="{BDFAD623-645A-4195-B6D7-BB79622B0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232" y="1492170"/>
              <a:ext cx="4842073" cy="38736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18">
              <a:extLst>
                <a:ext uri="{FF2B5EF4-FFF2-40B4-BE49-F238E27FC236}">
                  <a16:creationId xmlns:a16="http://schemas.microsoft.com/office/drawing/2014/main" id="{B13028CE-28B2-47B3-9953-B00976A4B5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267" y="2576749"/>
              <a:ext cx="4315591" cy="1683443"/>
              <a:chOff x="114" y="1330"/>
              <a:chExt cx="5486" cy="2140"/>
            </a:xfrm>
          </p:grpSpPr>
          <p:pic>
            <p:nvPicPr>
              <p:cNvPr id="7" name="Picture 16">
                <a:extLst>
                  <a:ext uri="{FF2B5EF4-FFF2-40B4-BE49-F238E27FC236}">
                    <a16:creationId xmlns:a16="http://schemas.microsoft.com/office/drawing/2014/main" id="{DAFB4F37-94F6-4DBE-A072-791E12F4C0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" y="1330"/>
                <a:ext cx="2675" cy="21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7">
                <a:extLst>
                  <a:ext uri="{FF2B5EF4-FFF2-40B4-BE49-F238E27FC236}">
                    <a16:creationId xmlns:a16="http://schemas.microsoft.com/office/drawing/2014/main" id="{7CDF5661-F284-431E-8217-BC7AC51681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1330"/>
                <a:ext cx="2675" cy="21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" name="Rectangle 5">
            <a:extLst>
              <a:ext uri="{FF2B5EF4-FFF2-40B4-BE49-F238E27FC236}">
                <a16:creationId xmlns:a16="http://schemas.microsoft.com/office/drawing/2014/main" id="{6FA25360-8920-496B-80A7-8739D96A4309}"/>
              </a:ext>
            </a:extLst>
          </p:cNvPr>
          <p:cNvSpPr txBox="1">
            <a:spLocks noChangeArrowheads="1"/>
          </p:cNvSpPr>
          <p:nvPr/>
        </p:nvSpPr>
        <p:spPr>
          <a:xfrm>
            <a:off x="268267" y="209549"/>
            <a:ext cx="3364165" cy="585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dirty="0"/>
              <a:t>Arrangement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12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62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7605F17A-E04D-446C-8E16-88A605AC25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4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07A4DDEA-C5D1-470E-BA39-1422A77C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83" y="5476534"/>
            <a:ext cx="3600000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Left Hand Side View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A27A391B-BC94-40DC-B3D8-DBC9EDB6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917" y="5476534"/>
            <a:ext cx="3599999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Front 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42D774-56BA-4E7B-B77D-43F2DD3F8813}"/>
              </a:ext>
            </a:extLst>
          </p:cNvPr>
          <p:cNvSpPr/>
          <p:nvPr/>
        </p:nvSpPr>
        <p:spPr>
          <a:xfrm>
            <a:off x="1633312" y="22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9793EC-8142-4D8F-A424-B0F570D79878}"/>
              </a:ext>
            </a:extLst>
          </p:cNvPr>
          <p:cNvSpPr/>
          <p:nvPr/>
        </p:nvSpPr>
        <p:spPr>
          <a:xfrm>
            <a:off x="6470915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BC534-4BEE-4FB3-B54A-D3D460FB15A6}"/>
              </a:ext>
            </a:extLst>
          </p:cNvPr>
          <p:cNvSpPr/>
          <p:nvPr/>
        </p:nvSpPr>
        <p:spPr>
          <a:xfrm>
            <a:off x="1185083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D16EE-AF88-4A82-AD5B-7B43496821C9}"/>
              </a:ext>
            </a:extLst>
          </p:cNvPr>
          <p:cNvSpPr/>
          <p:nvPr/>
        </p:nvSpPr>
        <p:spPr>
          <a:xfrm>
            <a:off x="5120917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6AFC7-4734-4105-8262-A3CA34E9EAB4}"/>
              </a:ext>
            </a:extLst>
          </p:cNvPr>
          <p:cNvSpPr/>
          <p:nvPr/>
        </p:nvSpPr>
        <p:spPr>
          <a:xfrm>
            <a:off x="3432721" y="22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E3FE9C-5874-4438-B693-E547BB805622}"/>
              </a:ext>
            </a:extLst>
          </p:cNvPr>
          <p:cNvSpPr/>
          <p:nvPr/>
        </p:nvSpPr>
        <p:spPr>
          <a:xfrm>
            <a:off x="7386494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15FED8-0D29-49F7-98C2-3064417F0FB8}"/>
              </a:ext>
            </a:extLst>
          </p:cNvPr>
          <p:cNvSpPr/>
          <p:nvPr/>
        </p:nvSpPr>
        <p:spPr>
          <a:xfrm>
            <a:off x="5578704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63CE65-5129-4149-8DE5-E8315FD2FF03}"/>
              </a:ext>
            </a:extLst>
          </p:cNvPr>
          <p:cNvSpPr/>
          <p:nvPr/>
        </p:nvSpPr>
        <p:spPr>
          <a:xfrm>
            <a:off x="7386495" y="31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8B4D06-3E98-42CA-82EC-20762B8B21B3}"/>
              </a:ext>
            </a:extLst>
          </p:cNvPr>
          <p:cNvSpPr/>
          <p:nvPr/>
        </p:nvSpPr>
        <p:spPr>
          <a:xfrm>
            <a:off x="5578704" y="31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13AE83-5E71-4448-87D7-947B395884B6}"/>
              </a:ext>
            </a:extLst>
          </p:cNvPr>
          <p:cNvSpPr/>
          <p:nvPr/>
        </p:nvSpPr>
        <p:spPr>
          <a:xfrm>
            <a:off x="2533902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9FDA8D-6268-4BEF-9DE4-BBBCA25C59CA}"/>
              </a:ext>
            </a:extLst>
          </p:cNvPr>
          <p:cNvSpPr/>
          <p:nvPr/>
        </p:nvSpPr>
        <p:spPr>
          <a:xfrm>
            <a:off x="1640510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6E90C4-654F-4376-8EEF-E5DD2D4522AF}"/>
              </a:ext>
            </a:extLst>
          </p:cNvPr>
          <p:cNvSpPr/>
          <p:nvPr/>
        </p:nvSpPr>
        <p:spPr>
          <a:xfrm>
            <a:off x="1648298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246498-BF95-4157-8D08-7350A9E9BD48}"/>
              </a:ext>
            </a:extLst>
          </p:cNvPr>
          <p:cNvSpPr/>
          <p:nvPr/>
        </p:nvSpPr>
        <p:spPr>
          <a:xfrm>
            <a:off x="3432721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4E3BBC-F273-49B5-8A4E-92890491A18F}"/>
              </a:ext>
            </a:extLst>
          </p:cNvPr>
          <p:cNvSpPr/>
          <p:nvPr/>
        </p:nvSpPr>
        <p:spPr>
          <a:xfrm>
            <a:off x="2548297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5C5E837-714D-4E49-865B-C2E6E9BF813A}"/>
              </a:ext>
            </a:extLst>
          </p:cNvPr>
          <p:cNvSpPr/>
          <p:nvPr/>
        </p:nvSpPr>
        <p:spPr>
          <a:xfrm>
            <a:off x="3438682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1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8" grpId="0"/>
      <p:bldP spid="92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E6BBFA-2BA2-44F8-90E1-361FD5695506}"/>
              </a:ext>
            </a:extLst>
          </p:cNvPr>
          <p:cNvGrpSpPr/>
          <p:nvPr/>
        </p:nvGrpSpPr>
        <p:grpSpPr>
          <a:xfrm>
            <a:off x="288481" y="1492170"/>
            <a:ext cx="9329038" cy="3873658"/>
            <a:chOff x="288481" y="1492170"/>
            <a:chExt cx="9329038" cy="3873658"/>
          </a:xfrm>
        </p:grpSpPr>
        <p:pic>
          <p:nvPicPr>
            <p:cNvPr id="51210" name="Picture 10">
              <a:extLst>
                <a:ext uri="{FF2B5EF4-FFF2-40B4-BE49-F238E27FC236}">
                  <a16:creationId xmlns:a16="http://schemas.microsoft.com/office/drawing/2014/main" id="{D4967C75-68B6-4995-BF8F-E30FF92A7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447" y="1492170"/>
              <a:ext cx="4842072" cy="38736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2C0AC61-A522-407A-A563-71BEF02CD524}"/>
                </a:ext>
              </a:extLst>
            </p:cNvPr>
            <p:cNvGrpSpPr/>
            <p:nvPr/>
          </p:nvGrpSpPr>
          <p:grpSpPr>
            <a:xfrm>
              <a:off x="288481" y="2576749"/>
              <a:ext cx="4315591" cy="1697054"/>
              <a:chOff x="1442047" y="2376487"/>
              <a:chExt cx="7019328" cy="2760266"/>
            </a:xfrm>
          </p:grpSpPr>
          <p:pic>
            <p:nvPicPr>
              <p:cNvPr id="7" name="Picture 22">
                <a:extLst>
                  <a:ext uri="{FF2B5EF4-FFF2-40B4-BE49-F238E27FC236}">
                    <a16:creationId xmlns:a16="http://schemas.microsoft.com/office/drawing/2014/main" id="{5D6957EC-F8D2-4576-B6E2-2026223537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2047" y="2376487"/>
                <a:ext cx="3450332" cy="27602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3">
                <a:extLst>
                  <a:ext uri="{FF2B5EF4-FFF2-40B4-BE49-F238E27FC236}">
                    <a16:creationId xmlns:a16="http://schemas.microsoft.com/office/drawing/2014/main" id="{67621167-288B-49D6-8C2D-0D1011C803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1043" y="2376487"/>
                <a:ext cx="3450332" cy="27602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AF431976-8A9B-4F22-9FA4-6B47E7D404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650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61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7605F17A-E04D-446C-8E16-88A605AC25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5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07A4DDEA-C5D1-470E-BA39-1422A77C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83" y="5476534"/>
            <a:ext cx="3600000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Left Hand Side View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A27A391B-BC94-40DC-B3D8-DBC9EDB6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917" y="5476534"/>
            <a:ext cx="3599999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Front 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BC534-4BEE-4FB3-B54A-D3D460FB15A6}"/>
              </a:ext>
            </a:extLst>
          </p:cNvPr>
          <p:cNvSpPr/>
          <p:nvPr/>
        </p:nvSpPr>
        <p:spPr>
          <a:xfrm>
            <a:off x="1185083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D16EE-AF88-4A82-AD5B-7B43496821C9}"/>
              </a:ext>
            </a:extLst>
          </p:cNvPr>
          <p:cNvSpPr/>
          <p:nvPr/>
        </p:nvSpPr>
        <p:spPr>
          <a:xfrm>
            <a:off x="5120917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6AFC7-4734-4105-8262-A3CA34E9EAB4}"/>
              </a:ext>
            </a:extLst>
          </p:cNvPr>
          <p:cNvSpPr/>
          <p:nvPr/>
        </p:nvSpPr>
        <p:spPr>
          <a:xfrm>
            <a:off x="3432721" y="40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3655A7-059A-4EB6-96FC-399AE4A5B7EC}"/>
              </a:ext>
            </a:extLst>
          </p:cNvPr>
          <p:cNvSpPr/>
          <p:nvPr/>
        </p:nvSpPr>
        <p:spPr>
          <a:xfrm>
            <a:off x="2532721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13AE83-5E71-4448-87D7-947B395884B6}"/>
              </a:ext>
            </a:extLst>
          </p:cNvPr>
          <p:cNvSpPr/>
          <p:nvPr/>
        </p:nvSpPr>
        <p:spPr>
          <a:xfrm>
            <a:off x="2533902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DE6FB9-3059-494E-BB2B-6551A0CF902F}"/>
              </a:ext>
            </a:extLst>
          </p:cNvPr>
          <p:cNvSpPr/>
          <p:nvPr/>
        </p:nvSpPr>
        <p:spPr>
          <a:xfrm>
            <a:off x="2531540" y="22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BC1A59-4966-4F36-BF0B-1CE05159AEA1}"/>
              </a:ext>
            </a:extLst>
          </p:cNvPr>
          <p:cNvSpPr/>
          <p:nvPr/>
        </p:nvSpPr>
        <p:spPr>
          <a:xfrm>
            <a:off x="1641691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9793EC-8142-4D8F-A424-B0F570D79878}"/>
              </a:ext>
            </a:extLst>
          </p:cNvPr>
          <p:cNvSpPr/>
          <p:nvPr/>
        </p:nvSpPr>
        <p:spPr>
          <a:xfrm>
            <a:off x="1641690" y="4021477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4C903C6-2F4F-478E-8C65-3BE9262689B8}"/>
              </a:ext>
            </a:extLst>
          </p:cNvPr>
          <p:cNvSpPr/>
          <p:nvPr/>
        </p:nvSpPr>
        <p:spPr>
          <a:xfrm>
            <a:off x="7382116" y="4017444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8AD84A6-EAA5-4547-96B4-4D1393A7152C}"/>
              </a:ext>
            </a:extLst>
          </p:cNvPr>
          <p:cNvSpPr/>
          <p:nvPr/>
        </p:nvSpPr>
        <p:spPr>
          <a:xfrm>
            <a:off x="6469735" y="3117444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7A95E05-F1E9-40FD-80DE-D61120B321F7}"/>
              </a:ext>
            </a:extLst>
          </p:cNvPr>
          <p:cNvSpPr/>
          <p:nvPr/>
        </p:nvSpPr>
        <p:spPr>
          <a:xfrm>
            <a:off x="6470916" y="4017444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ECD8D72-6991-4D17-912E-92E70B01762C}"/>
              </a:ext>
            </a:extLst>
          </p:cNvPr>
          <p:cNvSpPr/>
          <p:nvPr/>
        </p:nvSpPr>
        <p:spPr>
          <a:xfrm>
            <a:off x="6476461" y="22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1A7AA42-97CC-459C-ABD0-FAAE4F0E9E97}"/>
              </a:ext>
            </a:extLst>
          </p:cNvPr>
          <p:cNvSpPr/>
          <p:nvPr/>
        </p:nvSpPr>
        <p:spPr>
          <a:xfrm>
            <a:off x="5577642" y="3129543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B5CF90-D41E-405E-B6B8-F0BC03C2A9FA}"/>
              </a:ext>
            </a:extLst>
          </p:cNvPr>
          <p:cNvSpPr/>
          <p:nvPr/>
        </p:nvSpPr>
        <p:spPr>
          <a:xfrm>
            <a:off x="5577641" y="40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42D774-56BA-4E7B-B77D-43F2DD3F8813}"/>
              </a:ext>
            </a:extLst>
          </p:cNvPr>
          <p:cNvSpPr/>
          <p:nvPr/>
        </p:nvSpPr>
        <p:spPr>
          <a:xfrm>
            <a:off x="7382116" y="31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8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8" grpId="0"/>
      <p:bldP spid="92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5" name="Picture 11">
            <a:extLst>
              <a:ext uri="{FF2B5EF4-FFF2-40B4-BE49-F238E27FC236}">
                <a16:creationId xmlns:a16="http://schemas.microsoft.com/office/drawing/2014/main" id="{4A69B84B-740D-43FA-AF9D-55B132BB0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46" y="1492169"/>
            <a:ext cx="4842073" cy="3873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1FEDB76-F3F9-4B40-A8AE-BE3A111696FE}"/>
              </a:ext>
            </a:extLst>
          </p:cNvPr>
          <p:cNvGrpSpPr/>
          <p:nvPr/>
        </p:nvGrpSpPr>
        <p:grpSpPr>
          <a:xfrm>
            <a:off x="268267" y="2576749"/>
            <a:ext cx="4335805" cy="1705003"/>
            <a:chOff x="1442047" y="2376487"/>
            <a:chExt cx="7019328" cy="2760266"/>
          </a:xfrm>
        </p:grpSpPr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4DCE68FE-EAB0-4BFD-9D17-111965D7A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047" y="2376487"/>
              <a:ext cx="3450332" cy="2760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368D0398-2D48-4886-9B29-A0AA176F31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043" y="2376487"/>
              <a:ext cx="3450332" cy="2760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5">
            <a:extLst>
              <a:ext uri="{FF2B5EF4-FFF2-40B4-BE49-F238E27FC236}">
                <a16:creationId xmlns:a16="http://schemas.microsoft.com/office/drawing/2014/main" id="{5DC0608F-CC51-48E2-A0EE-94C65183D7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7605F17A-E04D-446C-8E16-88A605AC25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1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07A4DDEA-C5D1-470E-BA39-1422A77C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83" y="5476534"/>
            <a:ext cx="3600000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Left Hand Side View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A27A391B-BC94-40DC-B3D8-DBC9EDB6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917" y="5476534"/>
            <a:ext cx="3599999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Front 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BC534-4BEE-4FB3-B54A-D3D460FB15A6}"/>
              </a:ext>
            </a:extLst>
          </p:cNvPr>
          <p:cNvSpPr/>
          <p:nvPr/>
        </p:nvSpPr>
        <p:spPr>
          <a:xfrm>
            <a:off x="1185083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D16EE-AF88-4A82-AD5B-7B43496821C9}"/>
              </a:ext>
            </a:extLst>
          </p:cNvPr>
          <p:cNvSpPr/>
          <p:nvPr/>
        </p:nvSpPr>
        <p:spPr>
          <a:xfrm>
            <a:off x="5120917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A64793-2FDC-4F40-BBDC-4F88D556AFEC}"/>
              </a:ext>
            </a:extLst>
          </p:cNvPr>
          <p:cNvSpPr/>
          <p:nvPr/>
        </p:nvSpPr>
        <p:spPr>
          <a:xfrm>
            <a:off x="3435083" y="4025510"/>
            <a:ext cx="900000" cy="900000"/>
          </a:xfrm>
          <a:prstGeom prst="rec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85E87E-5CE9-434C-90B7-BE10E02D0F6A}"/>
              </a:ext>
            </a:extLst>
          </p:cNvPr>
          <p:cNvSpPr/>
          <p:nvPr/>
        </p:nvSpPr>
        <p:spPr>
          <a:xfrm>
            <a:off x="2535083" y="40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6AFC7-4734-4105-8262-A3CA34E9EAB4}"/>
              </a:ext>
            </a:extLst>
          </p:cNvPr>
          <p:cNvSpPr/>
          <p:nvPr/>
        </p:nvSpPr>
        <p:spPr>
          <a:xfrm>
            <a:off x="2535082" y="31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2B08E5-807A-4BE6-96EA-69F87463AC73}"/>
              </a:ext>
            </a:extLst>
          </p:cNvPr>
          <p:cNvSpPr/>
          <p:nvPr/>
        </p:nvSpPr>
        <p:spPr>
          <a:xfrm>
            <a:off x="2535082" y="2225510"/>
            <a:ext cx="900000" cy="9000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4E4A82-0B99-401C-BDCA-5354F0D98EAD}"/>
              </a:ext>
            </a:extLst>
          </p:cNvPr>
          <p:cNvSpPr/>
          <p:nvPr/>
        </p:nvSpPr>
        <p:spPr>
          <a:xfrm>
            <a:off x="5570914" y="2231575"/>
            <a:ext cx="900000" cy="9000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E3FE9C-5874-4438-B693-E547BB805622}"/>
              </a:ext>
            </a:extLst>
          </p:cNvPr>
          <p:cNvSpPr/>
          <p:nvPr/>
        </p:nvSpPr>
        <p:spPr>
          <a:xfrm>
            <a:off x="6470916" y="22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14ED8A-E670-46CF-A51F-03F9F525E4C4}"/>
              </a:ext>
            </a:extLst>
          </p:cNvPr>
          <p:cNvSpPr/>
          <p:nvPr/>
        </p:nvSpPr>
        <p:spPr>
          <a:xfrm>
            <a:off x="6470916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15FED8-0D29-49F7-98C2-3064417F0FB8}"/>
              </a:ext>
            </a:extLst>
          </p:cNvPr>
          <p:cNvSpPr/>
          <p:nvPr/>
        </p:nvSpPr>
        <p:spPr>
          <a:xfrm>
            <a:off x="7370916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63CE65-5129-4149-8DE5-E8315FD2FF03}"/>
              </a:ext>
            </a:extLst>
          </p:cNvPr>
          <p:cNvSpPr/>
          <p:nvPr/>
        </p:nvSpPr>
        <p:spPr>
          <a:xfrm>
            <a:off x="7370916" y="22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8B4D06-3E98-42CA-82EC-20762B8B21B3}"/>
              </a:ext>
            </a:extLst>
          </p:cNvPr>
          <p:cNvSpPr/>
          <p:nvPr/>
        </p:nvSpPr>
        <p:spPr>
          <a:xfrm>
            <a:off x="5570915" y="31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BBA904-2020-4F39-BFD0-7EB668DEC1E2}"/>
              </a:ext>
            </a:extLst>
          </p:cNvPr>
          <p:cNvSpPr/>
          <p:nvPr/>
        </p:nvSpPr>
        <p:spPr>
          <a:xfrm>
            <a:off x="5570915" y="4031575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AF2B73-07E2-4F71-9B9C-80B1F33463D5}"/>
              </a:ext>
            </a:extLst>
          </p:cNvPr>
          <p:cNvSpPr/>
          <p:nvPr/>
        </p:nvSpPr>
        <p:spPr>
          <a:xfrm>
            <a:off x="7370915" y="40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7ADD50-07F5-475D-8F0A-CBF79619B6E3}"/>
              </a:ext>
            </a:extLst>
          </p:cNvPr>
          <p:cNvSpPr/>
          <p:nvPr/>
        </p:nvSpPr>
        <p:spPr>
          <a:xfrm>
            <a:off x="6470915" y="4025510"/>
            <a:ext cx="900000" cy="900000"/>
          </a:xfrm>
          <a:prstGeom prst="rec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8" grpId="0"/>
      <p:bldP spid="92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956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677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7605F17A-E04D-446C-8E16-88A605AC25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6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07A4DDEA-C5D1-470E-BA39-1422A77C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83" y="5476534"/>
            <a:ext cx="3600000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Left Hand Side View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A27A391B-BC94-40DC-B3D8-DBC9EDB6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917" y="5476534"/>
            <a:ext cx="3599999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Front 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BC534-4BEE-4FB3-B54A-D3D460FB15A6}"/>
              </a:ext>
            </a:extLst>
          </p:cNvPr>
          <p:cNvSpPr/>
          <p:nvPr/>
        </p:nvSpPr>
        <p:spPr>
          <a:xfrm>
            <a:off x="1185083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D16EE-AF88-4A82-AD5B-7B43496821C9}"/>
              </a:ext>
            </a:extLst>
          </p:cNvPr>
          <p:cNvSpPr/>
          <p:nvPr/>
        </p:nvSpPr>
        <p:spPr>
          <a:xfrm>
            <a:off x="5120917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E3FE9C-5874-4438-B693-E547BB805622}"/>
              </a:ext>
            </a:extLst>
          </p:cNvPr>
          <p:cNvSpPr/>
          <p:nvPr/>
        </p:nvSpPr>
        <p:spPr>
          <a:xfrm>
            <a:off x="5570914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14ED8A-E670-46CF-A51F-03F9F525E4C4}"/>
              </a:ext>
            </a:extLst>
          </p:cNvPr>
          <p:cNvSpPr/>
          <p:nvPr/>
        </p:nvSpPr>
        <p:spPr>
          <a:xfrm>
            <a:off x="6470916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15FED8-0D29-49F7-98C2-3064417F0FB8}"/>
              </a:ext>
            </a:extLst>
          </p:cNvPr>
          <p:cNvSpPr/>
          <p:nvPr/>
        </p:nvSpPr>
        <p:spPr>
          <a:xfrm>
            <a:off x="1628192" y="22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63CE65-5129-4149-8DE5-E8315FD2FF03}"/>
              </a:ext>
            </a:extLst>
          </p:cNvPr>
          <p:cNvSpPr/>
          <p:nvPr/>
        </p:nvSpPr>
        <p:spPr>
          <a:xfrm>
            <a:off x="5570914" y="31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8B4D06-3E98-42CA-82EC-20762B8B21B3}"/>
              </a:ext>
            </a:extLst>
          </p:cNvPr>
          <p:cNvSpPr/>
          <p:nvPr/>
        </p:nvSpPr>
        <p:spPr>
          <a:xfrm>
            <a:off x="6470914" y="22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3655A7-059A-4EB6-96FC-399AE4A5B7EC}"/>
              </a:ext>
            </a:extLst>
          </p:cNvPr>
          <p:cNvSpPr/>
          <p:nvPr/>
        </p:nvSpPr>
        <p:spPr>
          <a:xfrm>
            <a:off x="3434492" y="22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13AE83-5E71-4448-87D7-947B395884B6}"/>
              </a:ext>
            </a:extLst>
          </p:cNvPr>
          <p:cNvSpPr/>
          <p:nvPr/>
        </p:nvSpPr>
        <p:spPr>
          <a:xfrm>
            <a:off x="2533312" y="22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9793EC-8142-4D8F-A424-B0F570D79878}"/>
              </a:ext>
            </a:extLst>
          </p:cNvPr>
          <p:cNvSpPr/>
          <p:nvPr/>
        </p:nvSpPr>
        <p:spPr>
          <a:xfrm>
            <a:off x="2528190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6ACFD7-6831-46B3-87EE-E736C5677B8D}"/>
              </a:ext>
            </a:extLst>
          </p:cNvPr>
          <p:cNvSpPr/>
          <p:nvPr/>
        </p:nvSpPr>
        <p:spPr>
          <a:xfrm>
            <a:off x="3435083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B43D48-F7B8-4005-A767-F2BC3012AF15}"/>
              </a:ext>
            </a:extLst>
          </p:cNvPr>
          <p:cNvSpPr/>
          <p:nvPr/>
        </p:nvSpPr>
        <p:spPr>
          <a:xfrm>
            <a:off x="3428190" y="40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11A949-4071-4690-9906-8D2117385016}"/>
              </a:ext>
            </a:extLst>
          </p:cNvPr>
          <p:cNvSpPr/>
          <p:nvPr/>
        </p:nvSpPr>
        <p:spPr>
          <a:xfrm>
            <a:off x="7370912" y="22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103F4B-4CE5-41EA-A221-E5765276F60A}"/>
              </a:ext>
            </a:extLst>
          </p:cNvPr>
          <p:cNvSpPr/>
          <p:nvPr/>
        </p:nvSpPr>
        <p:spPr>
          <a:xfrm>
            <a:off x="7377808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E630BAF-B084-403C-B6D0-C0BC86FB2458}"/>
              </a:ext>
            </a:extLst>
          </p:cNvPr>
          <p:cNvSpPr/>
          <p:nvPr/>
        </p:nvSpPr>
        <p:spPr>
          <a:xfrm>
            <a:off x="7367468" y="40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7D2217F-F599-41E9-A08D-31C6ACE424A6}"/>
              </a:ext>
            </a:extLst>
          </p:cNvPr>
          <p:cNvSpPr/>
          <p:nvPr/>
        </p:nvSpPr>
        <p:spPr>
          <a:xfrm>
            <a:off x="6465746" y="40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8" grpId="0"/>
      <p:bldP spid="92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9" name="Picture 11">
            <a:extLst>
              <a:ext uri="{FF2B5EF4-FFF2-40B4-BE49-F238E27FC236}">
                <a16:creationId xmlns:a16="http://schemas.microsoft.com/office/drawing/2014/main" id="{8FC94F88-77C3-48F4-BB5C-5E8EECFD8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47" y="1492170"/>
            <a:ext cx="4842072" cy="387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62FB993-FC3C-46B3-A31B-8D20D99D779B}"/>
              </a:ext>
            </a:extLst>
          </p:cNvPr>
          <p:cNvGrpSpPr/>
          <p:nvPr/>
        </p:nvGrpSpPr>
        <p:grpSpPr>
          <a:xfrm>
            <a:off x="288481" y="2576749"/>
            <a:ext cx="4315591" cy="1697054"/>
            <a:chOff x="1442047" y="2376487"/>
            <a:chExt cx="7019328" cy="2760266"/>
          </a:xfrm>
        </p:grpSpPr>
        <p:pic>
          <p:nvPicPr>
            <p:cNvPr id="7" name="Picture 21">
              <a:extLst>
                <a:ext uri="{FF2B5EF4-FFF2-40B4-BE49-F238E27FC236}">
                  <a16:creationId xmlns:a16="http://schemas.microsoft.com/office/drawing/2014/main" id="{BB592FA8-B586-47FE-A057-42B448190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047" y="2376487"/>
              <a:ext cx="3450332" cy="2760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2">
              <a:extLst>
                <a:ext uri="{FF2B5EF4-FFF2-40B4-BE49-F238E27FC236}">
                  <a16:creationId xmlns:a16="http://schemas.microsoft.com/office/drawing/2014/main" id="{A8368657-11AD-4A02-8FF5-95BB75225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043" y="2376487"/>
              <a:ext cx="3450332" cy="2760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5FD0F4B0-04CE-40D3-9877-33D907636C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493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06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7605F17A-E04D-446C-8E16-88A605AC25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7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07A4DDEA-C5D1-470E-BA39-1422A77C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83" y="5476534"/>
            <a:ext cx="3600000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Left Hand Side View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A27A391B-BC94-40DC-B3D8-DBC9EDB6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917" y="5476534"/>
            <a:ext cx="3599999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Front 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BC534-4BEE-4FB3-B54A-D3D460FB15A6}"/>
              </a:ext>
            </a:extLst>
          </p:cNvPr>
          <p:cNvSpPr/>
          <p:nvPr/>
        </p:nvSpPr>
        <p:spPr>
          <a:xfrm>
            <a:off x="1185083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D16EE-AF88-4A82-AD5B-7B43496821C9}"/>
              </a:ext>
            </a:extLst>
          </p:cNvPr>
          <p:cNvSpPr/>
          <p:nvPr/>
        </p:nvSpPr>
        <p:spPr>
          <a:xfrm>
            <a:off x="5120917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6AFC7-4734-4105-8262-A3CA34E9EAB4}"/>
              </a:ext>
            </a:extLst>
          </p:cNvPr>
          <p:cNvSpPr/>
          <p:nvPr/>
        </p:nvSpPr>
        <p:spPr>
          <a:xfrm>
            <a:off x="2533900" y="40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3655A7-059A-4EB6-96FC-399AE4A5B7EC}"/>
              </a:ext>
            </a:extLst>
          </p:cNvPr>
          <p:cNvSpPr/>
          <p:nvPr/>
        </p:nvSpPr>
        <p:spPr>
          <a:xfrm>
            <a:off x="2549156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13AE83-5E71-4448-87D7-947B395884B6}"/>
              </a:ext>
            </a:extLst>
          </p:cNvPr>
          <p:cNvSpPr/>
          <p:nvPr/>
        </p:nvSpPr>
        <p:spPr>
          <a:xfrm>
            <a:off x="1641367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12083B-7EFE-4513-B3D0-5E52E461ECC9}"/>
              </a:ext>
            </a:extLst>
          </p:cNvPr>
          <p:cNvSpPr/>
          <p:nvPr/>
        </p:nvSpPr>
        <p:spPr>
          <a:xfrm>
            <a:off x="3449154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3C4EE1-4DDD-4207-9C82-EF42043270B4}"/>
              </a:ext>
            </a:extLst>
          </p:cNvPr>
          <p:cNvSpPr/>
          <p:nvPr/>
        </p:nvSpPr>
        <p:spPr>
          <a:xfrm>
            <a:off x="6464635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AA7D3E-CFC0-4610-8A26-82713226162A}"/>
              </a:ext>
            </a:extLst>
          </p:cNvPr>
          <p:cNvSpPr/>
          <p:nvPr/>
        </p:nvSpPr>
        <p:spPr>
          <a:xfrm>
            <a:off x="5556846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E8A6559-FA6E-4D99-83D7-BA7206F8EABE}"/>
              </a:ext>
            </a:extLst>
          </p:cNvPr>
          <p:cNvSpPr/>
          <p:nvPr/>
        </p:nvSpPr>
        <p:spPr>
          <a:xfrm>
            <a:off x="7364633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56D6CD-B8B1-41C4-A6A4-AA870B431BFB}"/>
              </a:ext>
            </a:extLst>
          </p:cNvPr>
          <p:cNvSpPr/>
          <p:nvPr/>
        </p:nvSpPr>
        <p:spPr>
          <a:xfrm>
            <a:off x="6472424" y="31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9793EC-8142-4D8F-A424-B0F570D79878}"/>
              </a:ext>
            </a:extLst>
          </p:cNvPr>
          <p:cNvSpPr/>
          <p:nvPr/>
        </p:nvSpPr>
        <p:spPr>
          <a:xfrm>
            <a:off x="6471670" y="22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5221CF-D071-40A2-B9B0-72435AFA25C3}"/>
              </a:ext>
            </a:extLst>
          </p:cNvPr>
          <p:cNvSpPr/>
          <p:nvPr/>
        </p:nvSpPr>
        <p:spPr>
          <a:xfrm>
            <a:off x="5556846" y="22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EADBEE-CC60-4452-8112-882110DB80B8}"/>
              </a:ext>
            </a:extLst>
          </p:cNvPr>
          <p:cNvSpPr/>
          <p:nvPr/>
        </p:nvSpPr>
        <p:spPr>
          <a:xfrm>
            <a:off x="7378329" y="22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3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8" grpId="0"/>
      <p:bldP spid="92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2" name="Picture 10">
            <a:extLst>
              <a:ext uri="{FF2B5EF4-FFF2-40B4-BE49-F238E27FC236}">
                <a16:creationId xmlns:a16="http://schemas.microsoft.com/office/drawing/2014/main" id="{2C0D7605-1FB0-454F-B2BD-497BEED1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47" y="1492170"/>
            <a:ext cx="4842072" cy="387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8E0314-9720-41BE-BA63-7A97B1141E1C}"/>
              </a:ext>
            </a:extLst>
          </p:cNvPr>
          <p:cNvGrpSpPr/>
          <p:nvPr/>
        </p:nvGrpSpPr>
        <p:grpSpPr>
          <a:xfrm>
            <a:off x="288481" y="2576749"/>
            <a:ext cx="4315591" cy="1697054"/>
            <a:chOff x="1442047" y="2376487"/>
            <a:chExt cx="7019328" cy="2760266"/>
          </a:xfrm>
        </p:grpSpPr>
        <p:pic>
          <p:nvPicPr>
            <p:cNvPr id="7" name="Picture 17">
              <a:extLst>
                <a:ext uri="{FF2B5EF4-FFF2-40B4-BE49-F238E27FC236}">
                  <a16:creationId xmlns:a16="http://schemas.microsoft.com/office/drawing/2014/main" id="{372A0CC7-060C-499A-9242-E5641947D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047" y="2376487"/>
              <a:ext cx="3450332" cy="2760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8">
              <a:extLst>
                <a:ext uri="{FF2B5EF4-FFF2-40B4-BE49-F238E27FC236}">
                  <a16:creationId xmlns:a16="http://schemas.microsoft.com/office/drawing/2014/main" id="{264F1FF5-B81B-42E6-98E2-7E7B51F3D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043" y="2376487"/>
              <a:ext cx="3450332" cy="2760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06F11EF4-70FB-43F7-9738-948455A523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905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31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D06898-C218-4EE4-9395-111B867B58EB}"/>
              </a:ext>
            </a:extLst>
          </p:cNvPr>
          <p:cNvGrpSpPr/>
          <p:nvPr/>
        </p:nvGrpSpPr>
        <p:grpSpPr>
          <a:xfrm>
            <a:off x="453662" y="1492170"/>
            <a:ext cx="8998676" cy="3873659"/>
            <a:chOff x="372231" y="1492170"/>
            <a:chExt cx="8998676" cy="3873659"/>
          </a:xfrm>
        </p:grpSpPr>
        <p:pic>
          <p:nvPicPr>
            <p:cNvPr id="51207" name="Picture 7">
              <a:extLst>
                <a:ext uri="{FF2B5EF4-FFF2-40B4-BE49-F238E27FC236}">
                  <a16:creationId xmlns:a16="http://schemas.microsoft.com/office/drawing/2014/main" id="{261B4F9E-AABB-4ACB-9E54-1B60DEBBC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834" y="1492170"/>
              <a:ext cx="4842073" cy="38736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0B326473-480B-442A-AD40-DB82BB9E9A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231" y="2576749"/>
              <a:ext cx="3747060" cy="1704501"/>
              <a:chOff x="113" y="1330"/>
              <a:chExt cx="5487" cy="2154"/>
            </a:xfrm>
          </p:grpSpPr>
          <p:pic>
            <p:nvPicPr>
              <p:cNvPr id="7" name="Picture 15">
                <a:extLst>
                  <a:ext uri="{FF2B5EF4-FFF2-40B4-BE49-F238E27FC236}">
                    <a16:creationId xmlns:a16="http://schemas.microsoft.com/office/drawing/2014/main" id="{6529E397-BCAE-4911-A2B8-C010D9CC74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1330"/>
                <a:ext cx="2676" cy="214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6">
                <a:extLst>
                  <a:ext uri="{FF2B5EF4-FFF2-40B4-BE49-F238E27FC236}">
                    <a16:creationId xmlns:a16="http://schemas.microsoft.com/office/drawing/2014/main" id="{B6D2F821-B691-4EA2-A38E-259031ACAE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1344"/>
                <a:ext cx="2675" cy="21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Rectangle 5">
            <a:extLst>
              <a:ext uri="{FF2B5EF4-FFF2-40B4-BE49-F238E27FC236}">
                <a16:creationId xmlns:a16="http://schemas.microsoft.com/office/drawing/2014/main" id="{ADFC7881-5EED-45FC-BA08-B43FE01ACA9D}"/>
              </a:ext>
            </a:extLst>
          </p:cNvPr>
          <p:cNvSpPr txBox="1">
            <a:spLocks noChangeArrowheads="1"/>
          </p:cNvSpPr>
          <p:nvPr/>
        </p:nvSpPr>
        <p:spPr>
          <a:xfrm>
            <a:off x="268267" y="209549"/>
            <a:ext cx="3364165" cy="585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/>
              <a:t>Arrangement 1</a:t>
            </a:r>
            <a:endParaRPr lang="en-GB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7605F17A-E04D-446C-8E16-88A605AC25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8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07A4DDEA-C5D1-470E-BA39-1422A77C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83" y="5476534"/>
            <a:ext cx="3600000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Left Hand Side View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A27A391B-BC94-40DC-B3D8-DBC9EDB6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917" y="5476534"/>
            <a:ext cx="3599999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Front 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BC534-4BEE-4FB3-B54A-D3D460FB15A6}"/>
              </a:ext>
            </a:extLst>
          </p:cNvPr>
          <p:cNvSpPr/>
          <p:nvPr/>
        </p:nvSpPr>
        <p:spPr>
          <a:xfrm>
            <a:off x="1185083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D16EE-AF88-4A82-AD5B-7B43496821C9}"/>
              </a:ext>
            </a:extLst>
          </p:cNvPr>
          <p:cNvSpPr/>
          <p:nvPr/>
        </p:nvSpPr>
        <p:spPr>
          <a:xfrm>
            <a:off x="5120917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6AFC7-4734-4105-8262-A3CA34E9EAB4}"/>
              </a:ext>
            </a:extLst>
          </p:cNvPr>
          <p:cNvSpPr/>
          <p:nvPr/>
        </p:nvSpPr>
        <p:spPr>
          <a:xfrm>
            <a:off x="2533902" y="31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D67619-9C09-4844-8D3D-447A6E16F520}"/>
              </a:ext>
            </a:extLst>
          </p:cNvPr>
          <p:cNvSpPr/>
          <p:nvPr/>
        </p:nvSpPr>
        <p:spPr>
          <a:xfrm>
            <a:off x="1649479" y="31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9793EC-8142-4D8F-A424-B0F570D79878}"/>
              </a:ext>
            </a:extLst>
          </p:cNvPr>
          <p:cNvSpPr/>
          <p:nvPr/>
        </p:nvSpPr>
        <p:spPr>
          <a:xfrm>
            <a:off x="1649477" y="22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D9B84D-56D9-4CAC-AD86-EA54D28C7E47}"/>
              </a:ext>
            </a:extLst>
          </p:cNvPr>
          <p:cNvSpPr/>
          <p:nvPr/>
        </p:nvSpPr>
        <p:spPr>
          <a:xfrm>
            <a:off x="6459773" y="31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807BE3-7A43-489D-BB97-BCCA8DAB1398}"/>
              </a:ext>
            </a:extLst>
          </p:cNvPr>
          <p:cNvSpPr/>
          <p:nvPr/>
        </p:nvSpPr>
        <p:spPr>
          <a:xfrm>
            <a:off x="5567561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622BD4-58F7-40FB-A225-47C3577EA88E}"/>
              </a:ext>
            </a:extLst>
          </p:cNvPr>
          <p:cNvSpPr/>
          <p:nvPr/>
        </p:nvSpPr>
        <p:spPr>
          <a:xfrm>
            <a:off x="6478706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79DFBFB-1ABC-41DF-8309-C90C43D40464}"/>
              </a:ext>
            </a:extLst>
          </p:cNvPr>
          <p:cNvSpPr/>
          <p:nvPr/>
        </p:nvSpPr>
        <p:spPr>
          <a:xfrm>
            <a:off x="5575350" y="31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6F2683-E308-41BA-A4DD-A4DE3B97A618}"/>
              </a:ext>
            </a:extLst>
          </p:cNvPr>
          <p:cNvSpPr/>
          <p:nvPr/>
        </p:nvSpPr>
        <p:spPr>
          <a:xfrm>
            <a:off x="7370917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02E365-CACD-408F-AEB8-0E277B509BF8}"/>
              </a:ext>
            </a:extLst>
          </p:cNvPr>
          <p:cNvSpPr/>
          <p:nvPr/>
        </p:nvSpPr>
        <p:spPr>
          <a:xfrm>
            <a:off x="5575348" y="22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8A17EC-3A5F-4D9A-BFE4-A083F48C65B1}"/>
              </a:ext>
            </a:extLst>
          </p:cNvPr>
          <p:cNvSpPr/>
          <p:nvPr/>
        </p:nvSpPr>
        <p:spPr>
          <a:xfrm>
            <a:off x="1649477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B4AAC38-07B2-4796-A410-07261DFE56C2}"/>
              </a:ext>
            </a:extLst>
          </p:cNvPr>
          <p:cNvSpPr/>
          <p:nvPr/>
        </p:nvSpPr>
        <p:spPr>
          <a:xfrm>
            <a:off x="2560622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F6DEB3B-B30C-4218-B680-B7613FC05B5B}"/>
              </a:ext>
            </a:extLst>
          </p:cNvPr>
          <p:cNvSpPr/>
          <p:nvPr/>
        </p:nvSpPr>
        <p:spPr>
          <a:xfrm>
            <a:off x="3452833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48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8" grpId="0"/>
      <p:bldP spid="92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6" name="Picture 10">
            <a:extLst>
              <a:ext uri="{FF2B5EF4-FFF2-40B4-BE49-F238E27FC236}">
                <a16:creationId xmlns:a16="http://schemas.microsoft.com/office/drawing/2014/main" id="{80E2FC5E-0E7C-4483-80A3-1C74708FF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46" y="1492169"/>
            <a:ext cx="4842073" cy="3873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BA67F0C-7973-4FED-A831-6E000E5C72D1}"/>
              </a:ext>
            </a:extLst>
          </p:cNvPr>
          <p:cNvGrpSpPr/>
          <p:nvPr/>
        </p:nvGrpSpPr>
        <p:grpSpPr>
          <a:xfrm>
            <a:off x="288481" y="2576749"/>
            <a:ext cx="4315591" cy="1697054"/>
            <a:chOff x="1442047" y="2376487"/>
            <a:chExt cx="7019328" cy="2760266"/>
          </a:xfrm>
        </p:grpSpPr>
        <p:pic>
          <p:nvPicPr>
            <p:cNvPr id="7" name="Picture 16">
              <a:extLst>
                <a:ext uri="{FF2B5EF4-FFF2-40B4-BE49-F238E27FC236}">
                  <a16:creationId xmlns:a16="http://schemas.microsoft.com/office/drawing/2014/main" id="{73AA4093-7DC7-4019-9305-8D774AD2D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047" y="2376487"/>
              <a:ext cx="3450332" cy="2760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ACD02E6A-29DD-4935-913D-DADDA6A2D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043" y="2376487"/>
              <a:ext cx="3450332" cy="2760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C53FABDE-B2C9-4E24-B8B1-95208CC91F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977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508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7605F17A-E04D-446C-8E16-88A605AC25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9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07A4DDEA-C5D1-470E-BA39-1422A77C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83" y="5476534"/>
            <a:ext cx="3600000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Left Hand Side View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A27A391B-BC94-40DC-B3D8-DBC9EDB6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917" y="5476534"/>
            <a:ext cx="3599999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Front 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BC534-4BEE-4FB3-B54A-D3D460FB15A6}"/>
              </a:ext>
            </a:extLst>
          </p:cNvPr>
          <p:cNvSpPr/>
          <p:nvPr/>
        </p:nvSpPr>
        <p:spPr>
          <a:xfrm>
            <a:off x="1185083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D16EE-AF88-4A82-AD5B-7B43496821C9}"/>
              </a:ext>
            </a:extLst>
          </p:cNvPr>
          <p:cNvSpPr/>
          <p:nvPr/>
        </p:nvSpPr>
        <p:spPr>
          <a:xfrm>
            <a:off x="5120917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6AFC7-4734-4105-8262-A3CA34E9EAB4}"/>
              </a:ext>
            </a:extLst>
          </p:cNvPr>
          <p:cNvSpPr/>
          <p:nvPr/>
        </p:nvSpPr>
        <p:spPr>
          <a:xfrm>
            <a:off x="2535071" y="4024041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E3FE9C-5874-4438-B693-E547BB805622}"/>
              </a:ext>
            </a:extLst>
          </p:cNvPr>
          <p:cNvSpPr/>
          <p:nvPr/>
        </p:nvSpPr>
        <p:spPr>
          <a:xfrm>
            <a:off x="7370916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14ED8A-E670-46CF-A51F-03F9F525E4C4}"/>
              </a:ext>
            </a:extLst>
          </p:cNvPr>
          <p:cNvSpPr/>
          <p:nvPr/>
        </p:nvSpPr>
        <p:spPr>
          <a:xfrm>
            <a:off x="6470912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15FED8-0D29-49F7-98C2-3064417F0FB8}"/>
              </a:ext>
            </a:extLst>
          </p:cNvPr>
          <p:cNvSpPr/>
          <p:nvPr/>
        </p:nvSpPr>
        <p:spPr>
          <a:xfrm>
            <a:off x="5570912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9793EC-8142-4D8F-A424-B0F570D79878}"/>
              </a:ext>
            </a:extLst>
          </p:cNvPr>
          <p:cNvSpPr/>
          <p:nvPr/>
        </p:nvSpPr>
        <p:spPr>
          <a:xfrm>
            <a:off x="5570910" y="40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3C4399-6233-4BD1-B840-088908FA37B7}"/>
              </a:ext>
            </a:extLst>
          </p:cNvPr>
          <p:cNvSpPr/>
          <p:nvPr/>
        </p:nvSpPr>
        <p:spPr>
          <a:xfrm>
            <a:off x="6470908" y="4026979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9B0421-044D-4B69-8E71-EA17FEEB287B}"/>
              </a:ext>
            </a:extLst>
          </p:cNvPr>
          <p:cNvSpPr/>
          <p:nvPr/>
        </p:nvSpPr>
        <p:spPr>
          <a:xfrm>
            <a:off x="7370900" y="40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5DCDA0-C6BD-4551-93D7-F8C99CFA8C1A}"/>
              </a:ext>
            </a:extLst>
          </p:cNvPr>
          <p:cNvSpPr/>
          <p:nvPr/>
        </p:nvSpPr>
        <p:spPr>
          <a:xfrm>
            <a:off x="1635084" y="2233632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188C32-1A64-4369-8CA9-2A9D545BC25B}"/>
              </a:ext>
            </a:extLst>
          </p:cNvPr>
          <p:cNvSpPr/>
          <p:nvPr/>
        </p:nvSpPr>
        <p:spPr>
          <a:xfrm>
            <a:off x="2535082" y="2235101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842C6FC-E5FE-44BF-B8EC-7A7B4129EACD}"/>
              </a:ext>
            </a:extLst>
          </p:cNvPr>
          <p:cNvSpPr/>
          <p:nvPr/>
        </p:nvSpPr>
        <p:spPr>
          <a:xfrm>
            <a:off x="3435074" y="2233632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2C8281-8243-4287-B540-90B2D136DE19}"/>
              </a:ext>
            </a:extLst>
          </p:cNvPr>
          <p:cNvSpPr/>
          <p:nvPr/>
        </p:nvSpPr>
        <p:spPr>
          <a:xfrm>
            <a:off x="2535071" y="31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24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8" grpId="0"/>
      <p:bldP spid="92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0" name="Picture 10">
            <a:extLst>
              <a:ext uri="{FF2B5EF4-FFF2-40B4-BE49-F238E27FC236}">
                <a16:creationId xmlns:a16="http://schemas.microsoft.com/office/drawing/2014/main" id="{7F2F3723-905F-4250-AB31-DBAB71D19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47" y="1492170"/>
            <a:ext cx="4842072" cy="387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66B0B75-8C98-440F-A978-623ED8260766}"/>
              </a:ext>
            </a:extLst>
          </p:cNvPr>
          <p:cNvGrpSpPr/>
          <p:nvPr/>
        </p:nvGrpSpPr>
        <p:grpSpPr>
          <a:xfrm>
            <a:off x="288481" y="2576749"/>
            <a:ext cx="4280978" cy="1683443"/>
            <a:chOff x="1442047" y="2376487"/>
            <a:chExt cx="7019328" cy="2760266"/>
          </a:xfrm>
        </p:grpSpPr>
        <p:pic>
          <p:nvPicPr>
            <p:cNvPr id="7" name="Picture 16">
              <a:extLst>
                <a:ext uri="{FF2B5EF4-FFF2-40B4-BE49-F238E27FC236}">
                  <a16:creationId xmlns:a16="http://schemas.microsoft.com/office/drawing/2014/main" id="{811F7D33-2769-4257-BEF9-8AE424C60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047" y="2376487"/>
              <a:ext cx="3450332" cy="2760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40C11DD-E1A4-4867-85C8-8BDF44EFC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043" y="2376487"/>
              <a:ext cx="3450332" cy="2760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857030E6-2BDA-47AE-A9FD-D6799CBB6E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324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351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7605F17A-E04D-446C-8E16-88A605AC25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10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07A4DDEA-C5D1-470E-BA39-1422A77C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83" y="5476534"/>
            <a:ext cx="3600000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Left Hand Side View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A27A391B-BC94-40DC-B3D8-DBC9EDB6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917" y="5476534"/>
            <a:ext cx="3599999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Front 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EF75E-7B99-4807-A490-BCC49CE28089}"/>
              </a:ext>
            </a:extLst>
          </p:cNvPr>
          <p:cNvSpPr/>
          <p:nvPr/>
        </p:nvSpPr>
        <p:spPr>
          <a:xfrm>
            <a:off x="1635083" y="2225510"/>
            <a:ext cx="2700000" cy="27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BC534-4BEE-4FB3-B54A-D3D460FB15A6}"/>
              </a:ext>
            </a:extLst>
          </p:cNvPr>
          <p:cNvSpPr/>
          <p:nvPr/>
        </p:nvSpPr>
        <p:spPr>
          <a:xfrm>
            <a:off x="1185083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D16EE-AF88-4A82-AD5B-7B43496821C9}"/>
              </a:ext>
            </a:extLst>
          </p:cNvPr>
          <p:cNvSpPr/>
          <p:nvPr/>
        </p:nvSpPr>
        <p:spPr>
          <a:xfrm>
            <a:off x="5120917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9F7B3C-2464-484E-9496-F4296999A80B}"/>
              </a:ext>
            </a:extLst>
          </p:cNvPr>
          <p:cNvSpPr/>
          <p:nvPr/>
        </p:nvSpPr>
        <p:spPr>
          <a:xfrm>
            <a:off x="5570916" y="2225510"/>
            <a:ext cx="2700000" cy="27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6AFC7-4734-4105-8262-A3CA34E9EAB4}"/>
              </a:ext>
            </a:extLst>
          </p:cNvPr>
          <p:cNvSpPr/>
          <p:nvPr/>
        </p:nvSpPr>
        <p:spPr>
          <a:xfrm>
            <a:off x="1635082" y="40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E3FE9C-5874-4438-B693-E547BB805622}"/>
              </a:ext>
            </a:extLst>
          </p:cNvPr>
          <p:cNvSpPr/>
          <p:nvPr/>
        </p:nvSpPr>
        <p:spPr>
          <a:xfrm>
            <a:off x="7370917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15FED8-0D29-49F7-98C2-3064417F0FB8}"/>
              </a:ext>
            </a:extLst>
          </p:cNvPr>
          <p:cNvSpPr/>
          <p:nvPr/>
        </p:nvSpPr>
        <p:spPr>
          <a:xfrm>
            <a:off x="5569138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3655A7-059A-4EB6-96FC-399AE4A5B7EC}"/>
              </a:ext>
            </a:extLst>
          </p:cNvPr>
          <p:cNvSpPr/>
          <p:nvPr/>
        </p:nvSpPr>
        <p:spPr>
          <a:xfrm>
            <a:off x="1642871" y="22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13AE83-5E71-4448-87D7-947B395884B6}"/>
              </a:ext>
            </a:extLst>
          </p:cNvPr>
          <p:cNvSpPr/>
          <p:nvPr/>
        </p:nvSpPr>
        <p:spPr>
          <a:xfrm>
            <a:off x="1642871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42F4B6-6F9E-4323-8840-257A9DC7A0F6}"/>
              </a:ext>
            </a:extLst>
          </p:cNvPr>
          <p:cNvSpPr/>
          <p:nvPr/>
        </p:nvSpPr>
        <p:spPr>
          <a:xfrm>
            <a:off x="2535081" y="40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9793EC-8142-4D8F-A424-B0F570D79878}"/>
              </a:ext>
            </a:extLst>
          </p:cNvPr>
          <p:cNvSpPr/>
          <p:nvPr/>
        </p:nvSpPr>
        <p:spPr>
          <a:xfrm>
            <a:off x="2535081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3145A5-5802-4855-87DF-F9412FA9F25C}"/>
              </a:ext>
            </a:extLst>
          </p:cNvPr>
          <p:cNvSpPr/>
          <p:nvPr/>
        </p:nvSpPr>
        <p:spPr>
          <a:xfrm>
            <a:off x="2536021" y="22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29C92C-44B9-4615-AC0B-B27FD3F9374D}"/>
              </a:ext>
            </a:extLst>
          </p:cNvPr>
          <p:cNvSpPr/>
          <p:nvPr/>
        </p:nvSpPr>
        <p:spPr>
          <a:xfrm>
            <a:off x="3435080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9487509-2967-4DFE-91A4-C75A84826EA2}"/>
              </a:ext>
            </a:extLst>
          </p:cNvPr>
          <p:cNvSpPr/>
          <p:nvPr/>
        </p:nvSpPr>
        <p:spPr>
          <a:xfrm>
            <a:off x="6469137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8C7C51-76FA-4FC3-8766-FC1AD60C86AB}"/>
              </a:ext>
            </a:extLst>
          </p:cNvPr>
          <p:cNvSpPr/>
          <p:nvPr/>
        </p:nvSpPr>
        <p:spPr>
          <a:xfrm>
            <a:off x="6470077" y="22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602999-9A56-446D-B9F3-4D652EF1EB31}"/>
              </a:ext>
            </a:extLst>
          </p:cNvPr>
          <p:cNvSpPr/>
          <p:nvPr/>
        </p:nvSpPr>
        <p:spPr>
          <a:xfrm>
            <a:off x="6467357" y="40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3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8" grpId="0"/>
      <p:bldP spid="92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>
            <a:extLst>
              <a:ext uri="{FF2B5EF4-FFF2-40B4-BE49-F238E27FC236}">
                <a16:creationId xmlns:a16="http://schemas.microsoft.com/office/drawing/2014/main" id="{F0D56A60-DF8E-4C33-8E61-440CC255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46" y="1492169"/>
            <a:ext cx="4842073" cy="3873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FF2BEDA-D8A8-4820-8E50-51E94D630571}"/>
              </a:ext>
            </a:extLst>
          </p:cNvPr>
          <p:cNvGrpSpPr/>
          <p:nvPr/>
        </p:nvGrpSpPr>
        <p:grpSpPr>
          <a:xfrm>
            <a:off x="288481" y="2576749"/>
            <a:ext cx="4315591" cy="1697054"/>
            <a:chOff x="1442047" y="2376487"/>
            <a:chExt cx="7019328" cy="2760266"/>
          </a:xfrm>
        </p:grpSpPr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574B0E13-8B08-4DF3-9081-35E2B709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047" y="2376487"/>
              <a:ext cx="3450332" cy="2760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8A15EF36-3CEA-436A-8379-F8BB32A7B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043" y="2376487"/>
              <a:ext cx="3450332" cy="2760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91371284-2142-4DDE-AF8A-B4666E3B46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24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537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426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7605F17A-E04D-446C-8E16-88A605AC25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11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07A4DDEA-C5D1-470E-BA39-1422A77C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83" y="5476534"/>
            <a:ext cx="3600000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Left Hand Side View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A27A391B-BC94-40DC-B3D8-DBC9EDB6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917" y="5476534"/>
            <a:ext cx="3599999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Front 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EF75E-7B99-4807-A490-BCC49CE28089}"/>
              </a:ext>
            </a:extLst>
          </p:cNvPr>
          <p:cNvSpPr/>
          <p:nvPr/>
        </p:nvSpPr>
        <p:spPr>
          <a:xfrm>
            <a:off x="1635083" y="2225510"/>
            <a:ext cx="2700000" cy="27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BC534-4BEE-4FB3-B54A-D3D460FB15A6}"/>
              </a:ext>
            </a:extLst>
          </p:cNvPr>
          <p:cNvSpPr/>
          <p:nvPr/>
        </p:nvSpPr>
        <p:spPr>
          <a:xfrm>
            <a:off x="1185083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D16EE-AF88-4A82-AD5B-7B43496821C9}"/>
              </a:ext>
            </a:extLst>
          </p:cNvPr>
          <p:cNvSpPr/>
          <p:nvPr/>
        </p:nvSpPr>
        <p:spPr>
          <a:xfrm>
            <a:off x="5120917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9F7B3C-2464-484E-9496-F4296999A80B}"/>
              </a:ext>
            </a:extLst>
          </p:cNvPr>
          <p:cNvSpPr/>
          <p:nvPr/>
        </p:nvSpPr>
        <p:spPr>
          <a:xfrm>
            <a:off x="5570916" y="2225510"/>
            <a:ext cx="2700000" cy="27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6AFC7-4734-4105-8262-A3CA34E9EAB4}"/>
              </a:ext>
            </a:extLst>
          </p:cNvPr>
          <p:cNvSpPr/>
          <p:nvPr/>
        </p:nvSpPr>
        <p:spPr>
          <a:xfrm>
            <a:off x="1633901" y="22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15FED8-0D29-49F7-98C2-3064417F0FB8}"/>
              </a:ext>
            </a:extLst>
          </p:cNvPr>
          <p:cNvSpPr/>
          <p:nvPr/>
        </p:nvSpPr>
        <p:spPr>
          <a:xfrm>
            <a:off x="3433281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8B4D06-3E98-42CA-82EC-20762B8B21B3}"/>
              </a:ext>
            </a:extLst>
          </p:cNvPr>
          <p:cNvSpPr/>
          <p:nvPr/>
        </p:nvSpPr>
        <p:spPr>
          <a:xfrm>
            <a:off x="2533901" y="22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3655A7-059A-4EB6-96FC-399AE4A5B7EC}"/>
              </a:ext>
            </a:extLst>
          </p:cNvPr>
          <p:cNvSpPr/>
          <p:nvPr/>
        </p:nvSpPr>
        <p:spPr>
          <a:xfrm>
            <a:off x="1637507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13AE83-5E71-4448-87D7-947B395884B6}"/>
              </a:ext>
            </a:extLst>
          </p:cNvPr>
          <p:cNvSpPr/>
          <p:nvPr/>
        </p:nvSpPr>
        <p:spPr>
          <a:xfrm>
            <a:off x="2533902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9793EC-8142-4D8F-A424-B0F570D79878}"/>
              </a:ext>
            </a:extLst>
          </p:cNvPr>
          <p:cNvSpPr/>
          <p:nvPr/>
        </p:nvSpPr>
        <p:spPr>
          <a:xfrm>
            <a:off x="1632099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11B49C-AEBE-44E4-89C0-9CB5E779DD23}"/>
              </a:ext>
            </a:extLst>
          </p:cNvPr>
          <p:cNvSpPr/>
          <p:nvPr/>
        </p:nvSpPr>
        <p:spPr>
          <a:xfrm>
            <a:off x="2530297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EE27866-35D6-4B2A-94DD-58DDA482F1FB}"/>
              </a:ext>
            </a:extLst>
          </p:cNvPr>
          <p:cNvSpPr/>
          <p:nvPr/>
        </p:nvSpPr>
        <p:spPr>
          <a:xfrm>
            <a:off x="3436885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950C14-4893-4336-8A44-55459F28695D}"/>
              </a:ext>
            </a:extLst>
          </p:cNvPr>
          <p:cNvSpPr/>
          <p:nvPr/>
        </p:nvSpPr>
        <p:spPr>
          <a:xfrm>
            <a:off x="5572718" y="22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5D286B-DB27-4A24-BCAB-D8DE005A68A0}"/>
              </a:ext>
            </a:extLst>
          </p:cNvPr>
          <p:cNvSpPr/>
          <p:nvPr/>
        </p:nvSpPr>
        <p:spPr>
          <a:xfrm>
            <a:off x="7372098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CDA5B70-77A0-43CD-A064-D430EE1D7F12}"/>
              </a:ext>
            </a:extLst>
          </p:cNvPr>
          <p:cNvSpPr/>
          <p:nvPr/>
        </p:nvSpPr>
        <p:spPr>
          <a:xfrm>
            <a:off x="6472718" y="22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26658B-AFDA-45BE-9A03-2C67A7738BE7}"/>
              </a:ext>
            </a:extLst>
          </p:cNvPr>
          <p:cNvSpPr/>
          <p:nvPr/>
        </p:nvSpPr>
        <p:spPr>
          <a:xfrm>
            <a:off x="5576324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19EFE97-3EDD-4187-A185-C08C9638C62D}"/>
              </a:ext>
            </a:extLst>
          </p:cNvPr>
          <p:cNvSpPr/>
          <p:nvPr/>
        </p:nvSpPr>
        <p:spPr>
          <a:xfrm>
            <a:off x="6472719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6018CEE-F92D-4E4D-A5AC-EFFD5B38B911}"/>
              </a:ext>
            </a:extLst>
          </p:cNvPr>
          <p:cNvSpPr/>
          <p:nvPr/>
        </p:nvSpPr>
        <p:spPr>
          <a:xfrm>
            <a:off x="5570916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B9B93F-3D72-49C5-83E7-BC53940FADBF}"/>
              </a:ext>
            </a:extLst>
          </p:cNvPr>
          <p:cNvSpPr/>
          <p:nvPr/>
        </p:nvSpPr>
        <p:spPr>
          <a:xfrm>
            <a:off x="6469114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C26580-B1BA-4F0E-8FF7-50F1570791F6}"/>
              </a:ext>
            </a:extLst>
          </p:cNvPr>
          <p:cNvSpPr/>
          <p:nvPr/>
        </p:nvSpPr>
        <p:spPr>
          <a:xfrm>
            <a:off x="7375702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4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8" grpId="0"/>
      <p:bldP spid="92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1" name="Picture 7">
            <a:extLst>
              <a:ext uri="{FF2B5EF4-FFF2-40B4-BE49-F238E27FC236}">
                <a16:creationId xmlns:a16="http://schemas.microsoft.com/office/drawing/2014/main" id="{5DF09435-9B3D-47A1-9745-0CC65BCD9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46" y="1492169"/>
            <a:ext cx="4842073" cy="3873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E83AE62-88F7-40BA-8712-DD624DA6597B}"/>
              </a:ext>
            </a:extLst>
          </p:cNvPr>
          <p:cNvGrpSpPr/>
          <p:nvPr/>
        </p:nvGrpSpPr>
        <p:grpSpPr>
          <a:xfrm>
            <a:off x="288481" y="2576749"/>
            <a:ext cx="4315591" cy="1697054"/>
            <a:chOff x="1442047" y="2376487"/>
            <a:chExt cx="7019328" cy="2760266"/>
          </a:xfrm>
        </p:grpSpPr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A609AED1-C5C4-4B89-9C86-136679623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047" y="2376487"/>
              <a:ext cx="3450332" cy="2760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07A79271-294D-4F29-885B-E91D8E072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043" y="2376487"/>
              <a:ext cx="3450332" cy="2760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FE19B27C-9F00-4BCB-B495-A75B8B2E80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853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164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7605F17A-E04D-446C-8E16-88A605AC25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12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07A4DDEA-C5D1-470E-BA39-1422A77C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83" y="5476534"/>
            <a:ext cx="3600000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Left Hand Side View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A27A391B-BC94-40DC-B3D8-DBC9EDB6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917" y="5476534"/>
            <a:ext cx="3599999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Front 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BC534-4BEE-4FB3-B54A-D3D460FB15A6}"/>
              </a:ext>
            </a:extLst>
          </p:cNvPr>
          <p:cNvSpPr/>
          <p:nvPr/>
        </p:nvSpPr>
        <p:spPr>
          <a:xfrm>
            <a:off x="1185083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D16EE-AF88-4A82-AD5B-7B43496821C9}"/>
              </a:ext>
            </a:extLst>
          </p:cNvPr>
          <p:cNvSpPr/>
          <p:nvPr/>
        </p:nvSpPr>
        <p:spPr>
          <a:xfrm>
            <a:off x="5120917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A64793-2FDC-4F40-BBDC-4F88D556AFEC}"/>
              </a:ext>
            </a:extLst>
          </p:cNvPr>
          <p:cNvSpPr/>
          <p:nvPr/>
        </p:nvSpPr>
        <p:spPr>
          <a:xfrm>
            <a:off x="1641691" y="4025510"/>
            <a:ext cx="900000" cy="900000"/>
          </a:xfrm>
          <a:prstGeom prst="rec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6AFC7-4734-4105-8262-A3CA34E9EAB4}"/>
              </a:ext>
            </a:extLst>
          </p:cNvPr>
          <p:cNvSpPr/>
          <p:nvPr/>
        </p:nvSpPr>
        <p:spPr>
          <a:xfrm>
            <a:off x="1641689" y="31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2B08E5-807A-4BE6-96EA-69F87463AC73}"/>
              </a:ext>
            </a:extLst>
          </p:cNvPr>
          <p:cNvSpPr/>
          <p:nvPr/>
        </p:nvSpPr>
        <p:spPr>
          <a:xfrm>
            <a:off x="2530008" y="4025510"/>
            <a:ext cx="900000" cy="9000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8B4D06-3E98-42CA-82EC-20762B8B21B3}"/>
              </a:ext>
            </a:extLst>
          </p:cNvPr>
          <p:cNvSpPr/>
          <p:nvPr/>
        </p:nvSpPr>
        <p:spPr>
          <a:xfrm>
            <a:off x="3426113" y="4025202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9793EC-8142-4D8F-A424-B0F570D79878}"/>
              </a:ext>
            </a:extLst>
          </p:cNvPr>
          <p:cNvSpPr/>
          <p:nvPr/>
        </p:nvSpPr>
        <p:spPr>
          <a:xfrm>
            <a:off x="2526114" y="3125202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BDFF29-5FC3-4B7C-A5BE-4284F3DAD908}"/>
              </a:ext>
            </a:extLst>
          </p:cNvPr>
          <p:cNvSpPr/>
          <p:nvPr/>
        </p:nvSpPr>
        <p:spPr>
          <a:xfrm>
            <a:off x="6474811" y="4025202"/>
            <a:ext cx="900000" cy="9000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01AC06D-2C53-400F-90AA-A7385D2FDE8A}"/>
              </a:ext>
            </a:extLst>
          </p:cNvPr>
          <p:cNvSpPr/>
          <p:nvPr/>
        </p:nvSpPr>
        <p:spPr>
          <a:xfrm>
            <a:off x="7370916" y="4024894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E5ABE5-5E4E-4824-83D7-1996E718C741}"/>
              </a:ext>
            </a:extLst>
          </p:cNvPr>
          <p:cNvSpPr/>
          <p:nvPr/>
        </p:nvSpPr>
        <p:spPr>
          <a:xfrm>
            <a:off x="6470917" y="3124894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C8D9398-C38E-4C47-B18A-2310B05E01D4}"/>
              </a:ext>
            </a:extLst>
          </p:cNvPr>
          <p:cNvSpPr/>
          <p:nvPr/>
        </p:nvSpPr>
        <p:spPr>
          <a:xfrm>
            <a:off x="7370916" y="312474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9C1FCC6-E9CA-49FB-A349-FCDD149DA4F9}"/>
              </a:ext>
            </a:extLst>
          </p:cNvPr>
          <p:cNvSpPr/>
          <p:nvPr/>
        </p:nvSpPr>
        <p:spPr>
          <a:xfrm>
            <a:off x="5574812" y="3125202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8" grpId="0"/>
      <p:bldP spid="92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>
            <a:extLst>
              <a:ext uri="{FF2B5EF4-FFF2-40B4-BE49-F238E27FC236}">
                <a16:creationId xmlns:a16="http://schemas.microsoft.com/office/drawing/2014/main" id="{282C41C8-783E-49D0-A11E-BC5CF95E7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46" y="1492170"/>
            <a:ext cx="4842073" cy="3873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4">
            <a:extLst>
              <a:ext uri="{FF2B5EF4-FFF2-40B4-BE49-F238E27FC236}">
                <a16:creationId xmlns:a16="http://schemas.microsoft.com/office/drawing/2014/main" id="{08D9B0A9-632D-4115-81CC-58A480BC86F9}"/>
              </a:ext>
            </a:extLst>
          </p:cNvPr>
          <p:cNvGrpSpPr>
            <a:grpSpLocks/>
          </p:cNvGrpSpPr>
          <p:nvPr/>
        </p:nvGrpSpPr>
        <p:grpSpPr bwMode="auto">
          <a:xfrm>
            <a:off x="288481" y="2576749"/>
            <a:ext cx="4316378" cy="1683443"/>
            <a:chOff x="113" y="1330"/>
            <a:chExt cx="5487" cy="2140"/>
          </a:xfrm>
        </p:grpSpPr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30C873EE-EFA6-4C2A-A91B-C2EDA6FA5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30"/>
              <a:ext cx="2675" cy="21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ED7D9950-CCE4-4287-8829-3FAB06C8F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330"/>
              <a:ext cx="2675" cy="21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AB32FB30-5054-4AF9-833C-7117787100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419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17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4880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7605F17A-E04D-446C-8E16-88A605AC25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13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07A4DDEA-C5D1-470E-BA39-1422A77C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83" y="5476534"/>
            <a:ext cx="3600000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Left Hand Side View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A27A391B-BC94-40DC-B3D8-DBC9EDB6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917" y="5476534"/>
            <a:ext cx="3599999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Front 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BC534-4BEE-4FB3-B54A-D3D460FB15A6}"/>
              </a:ext>
            </a:extLst>
          </p:cNvPr>
          <p:cNvSpPr/>
          <p:nvPr/>
        </p:nvSpPr>
        <p:spPr>
          <a:xfrm>
            <a:off x="1185083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D16EE-AF88-4A82-AD5B-7B43496821C9}"/>
              </a:ext>
            </a:extLst>
          </p:cNvPr>
          <p:cNvSpPr/>
          <p:nvPr/>
        </p:nvSpPr>
        <p:spPr>
          <a:xfrm>
            <a:off x="5120917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A64793-2FDC-4F40-BBDC-4F88D556AFEC}"/>
              </a:ext>
            </a:extLst>
          </p:cNvPr>
          <p:cNvSpPr/>
          <p:nvPr/>
        </p:nvSpPr>
        <p:spPr>
          <a:xfrm>
            <a:off x="1632722" y="3125510"/>
            <a:ext cx="900000" cy="900000"/>
          </a:xfrm>
          <a:prstGeom prst="rec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2B08E5-807A-4BE6-96EA-69F87463AC73}"/>
              </a:ext>
            </a:extLst>
          </p:cNvPr>
          <p:cNvSpPr/>
          <p:nvPr/>
        </p:nvSpPr>
        <p:spPr>
          <a:xfrm>
            <a:off x="2528827" y="3125510"/>
            <a:ext cx="900000" cy="9000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13AE83-5E71-4448-87D7-947B395884B6}"/>
              </a:ext>
            </a:extLst>
          </p:cNvPr>
          <p:cNvSpPr/>
          <p:nvPr/>
        </p:nvSpPr>
        <p:spPr>
          <a:xfrm>
            <a:off x="1627295" y="22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9793EC-8142-4D8F-A424-B0F570D79878}"/>
              </a:ext>
            </a:extLst>
          </p:cNvPr>
          <p:cNvSpPr/>
          <p:nvPr/>
        </p:nvSpPr>
        <p:spPr>
          <a:xfrm>
            <a:off x="1632721" y="40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2D44F7-6F18-4531-8EEF-F53C4D733130}"/>
              </a:ext>
            </a:extLst>
          </p:cNvPr>
          <p:cNvSpPr/>
          <p:nvPr/>
        </p:nvSpPr>
        <p:spPr>
          <a:xfrm>
            <a:off x="2530359" y="40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8835B9-B978-4997-93ED-30BCEAD6ECC2}"/>
              </a:ext>
            </a:extLst>
          </p:cNvPr>
          <p:cNvSpPr/>
          <p:nvPr/>
        </p:nvSpPr>
        <p:spPr>
          <a:xfrm>
            <a:off x="3430358" y="40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4A34759-631D-499C-9FC7-EA6CEA999349}"/>
              </a:ext>
            </a:extLst>
          </p:cNvPr>
          <p:cNvSpPr/>
          <p:nvPr/>
        </p:nvSpPr>
        <p:spPr>
          <a:xfrm>
            <a:off x="6478706" y="3125510"/>
            <a:ext cx="900000" cy="900000"/>
          </a:xfrm>
          <a:prstGeom prst="rec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648499-6152-45D7-B96F-47D02B259DE8}"/>
              </a:ext>
            </a:extLst>
          </p:cNvPr>
          <p:cNvSpPr/>
          <p:nvPr/>
        </p:nvSpPr>
        <p:spPr>
          <a:xfrm>
            <a:off x="7382598" y="3125510"/>
            <a:ext cx="900000" cy="9000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71E837-F287-489E-9B99-AA822218886B}"/>
              </a:ext>
            </a:extLst>
          </p:cNvPr>
          <p:cNvSpPr/>
          <p:nvPr/>
        </p:nvSpPr>
        <p:spPr>
          <a:xfrm>
            <a:off x="7382598" y="2219386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CEAED9-0EA6-481C-89FB-E73502530AC6}"/>
              </a:ext>
            </a:extLst>
          </p:cNvPr>
          <p:cNvSpPr/>
          <p:nvPr/>
        </p:nvSpPr>
        <p:spPr>
          <a:xfrm>
            <a:off x="5581068" y="40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F7D490F-1877-4DDA-B205-64C4F8838895}"/>
              </a:ext>
            </a:extLst>
          </p:cNvPr>
          <p:cNvSpPr/>
          <p:nvPr/>
        </p:nvSpPr>
        <p:spPr>
          <a:xfrm>
            <a:off x="6478706" y="40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87BD14-F6D3-4D36-BEBE-A56EEE445FB8}"/>
              </a:ext>
            </a:extLst>
          </p:cNvPr>
          <p:cNvSpPr/>
          <p:nvPr/>
        </p:nvSpPr>
        <p:spPr>
          <a:xfrm>
            <a:off x="7378705" y="40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8" grpId="0"/>
      <p:bldP spid="92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>
            <a:extLst>
              <a:ext uri="{FF2B5EF4-FFF2-40B4-BE49-F238E27FC236}">
                <a16:creationId xmlns:a16="http://schemas.microsoft.com/office/drawing/2014/main" id="{0F4E1F6D-D272-4E87-BE67-9B1C6F5E2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46" y="1492170"/>
            <a:ext cx="4842073" cy="3873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3">
            <a:extLst>
              <a:ext uri="{FF2B5EF4-FFF2-40B4-BE49-F238E27FC236}">
                <a16:creationId xmlns:a16="http://schemas.microsoft.com/office/drawing/2014/main" id="{929826D7-E008-4F25-9983-7B4BB5EFCA80}"/>
              </a:ext>
            </a:extLst>
          </p:cNvPr>
          <p:cNvGrpSpPr>
            <a:grpSpLocks/>
          </p:cNvGrpSpPr>
          <p:nvPr/>
        </p:nvGrpSpPr>
        <p:grpSpPr bwMode="auto">
          <a:xfrm>
            <a:off x="288481" y="2576749"/>
            <a:ext cx="4315591" cy="1683136"/>
            <a:chOff x="113" y="1330"/>
            <a:chExt cx="5487" cy="2140"/>
          </a:xfrm>
        </p:grpSpPr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6A73BF4A-D5FD-4B10-B63D-609BE025C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30"/>
              <a:ext cx="2675" cy="21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B87D2CE0-B25B-4116-BF0A-2859D5E35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330"/>
              <a:ext cx="2675" cy="21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49D3E646-7D1C-4B70-929F-9B18EA0459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3265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461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7605F17A-E04D-446C-8E16-88A605AC25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14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07A4DDEA-C5D1-470E-BA39-1422A77C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83" y="5476534"/>
            <a:ext cx="3600000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Left Hand Side View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A27A391B-BC94-40DC-B3D8-DBC9EDB6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917" y="5476534"/>
            <a:ext cx="3599999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Front 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BC534-4BEE-4FB3-B54A-D3D460FB15A6}"/>
              </a:ext>
            </a:extLst>
          </p:cNvPr>
          <p:cNvSpPr/>
          <p:nvPr/>
        </p:nvSpPr>
        <p:spPr>
          <a:xfrm>
            <a:off x="1185083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D16EE-AF88-4A82-AD5B-7B43496821C9}"/>
              </a:ext>
            </a:extLst>
          </p:cNvPr>
          <p:cNvSpPr/>
          <p:nvPr/>
        </p:nvSpPr>
        <p:spPr>
          <a:xfrm>
            <a:off x="5120917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6AFC7-4734-4105-8262-A3CA34E9EAB4}"/>
              </a:ext>
            </a:extLst>
          </p:cNvPr>
          <p:cNvSpPr/>
          <p:nvPr/>
        </p:nvSpPr>
        <p:spPr>
          <a:xfrm>
            <a:off x="2527647" y="40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2B08E5-807A-4BE6-96EA-69F87463AC73}"/>
              </a:ext>
            </a:extLst>
          </p:cNvPr>
          <p:cNvSpPr/>
          <p:nvPr/>
        </p:nvSpPr>
        <p:spPr>
          <a:xfrm>
            <a:off x="1632721" y="4025510"/>
            <a:ext cx="900000" cy="9000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E3FE9C-5874-4438-B693-E547BB805622}"/>
              </a:ext>
            </a:extLst>
          </p:cNvPr>
          <p:cNvSpPr/>
          <p:nvPr/>
        </p:nvSpPr>
        <p:spPr>
          <a:xfrm>
            <a:off x="6920916" y="3305510"/>
            <a:ext cx="720000" cy="72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14ED8A-E670-46CF-A51F-03F9F525E4C4}"/>
              </a:ext>
            </a:extLst>
          </p:cNvPr>
          <p:cNvSpPr/>
          <p:nvPr/>
        </p:nvSpPr>
        <p:spPr>
          <a:xfrm>
            <a:off x="6924902" y="2582801"/>
            <a:ext cx="720000" cy="72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8B4D06-3E98-42CA-82EC-20762B8B21B3}"/>
              </a:ext>
            </a:extLst>
          </p:cNvPr>
          <p:cNvSpPr/>
          <p:nvPr/>
        </p:nvSpPr>
        <p:spPr>
          <a:xfrm>
            <a:off x="6200916" y="4025510"/>
            <a:ext cx="720000" cy="72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3655A7-059A-4EB6-96FC-399AE4A5B7EC}"/>
              </a:ext>
            </a:extLst>
          </p:cNvPr>
          <p:cNvSpPr/>
          <p:nvPr/>
        </p:nvSpPr>
        <p:spPr>
          <a:xfrm>
            <a:off x="1628827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13AE83-5E71-4448-87D7-947B395884B6}"/>
              </a:ext>
            </a:extLst>
          </p:cNvPr>
          <p:cNvSpPr/>
          <p:nvPr/>
        </p:nvSpPr>
        <p:spPr>
          <a:xfrm>
            <a:off x="2536263" y="22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9793EC-8142-4D8F-A424-B0F570D79878}"/>
              </a:ext>
            </a:extLst>
          </p:cNvPr>
          <p:cNvSpPr/>
          <p:nvPr/>
        </p:nvSpPr>
        <p:spPr>
          <a:xfrm>
            <a:off x="2536263" y="3125510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CB277B-CA56-4739-96BB-387069EB81FD}"/>
              </a:ext>
            </a:extLst>
          </p:cNvPr>
          <p:cNvSpPr/>
          <p:nvPr/>
        </p:nvSpPr>
        <p:spPr>
          <a:xfrm>
            <a:off x="6200916" y="3308219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4A8E92-29E6-4783-A1D2-FC0FF81A3E43}"/>
              </a:ext>
            </a:extLst>
          </p:cNvPr>
          <p:cNvSpPr/>
          <p:nvPr/>
        </p:nvSpPr>
        <p:spPr>
          <a:xfrm>
            <a:off x="6920916" y="402551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C9AB60-5329-491A-B7D0-15AD125E80A7}"/>
              </a:ext>
            </a:extLst>
          </p:cNvPr>
          <p:cNvSpPr/>
          <p:nvPr/>
        </p:nvSpPr>
        <p:spPr>
          <a:xfrm>
            <a:off x="7640916" y="330551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9907BC-90E6-4545-B756-8EBAFECC3181}"/>
              </a:ext>
            </a:extLst>
          </p:cNvPr>
          <p:cNvSpPr/>
          <p:nvPr/>
        </p:nvSpPr>
        <p:spPr>
          <a:xfrm>
            <a:off x="5476930" y="4025510"/>
            <a:ext cx="720000" cy="7200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6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8" grpId="0"/>
      <p:bldP spid="922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>
            <a:extLst>
              <a:ext uri="{FF2B5EF4-FFF2-40B4-BE49-F238E27FC236}">
                <a16:creationId xmlns:a16="http://schemas.microsoft.com/office/drawing/2014/main" id="{1C44DA1E-4840-4DEA-AA72-060EBD443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46" y="1492170"/>
            <a:ext cx="4842073" cy="3873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8775C72-E3A7-4EF9-AEF1-D63E3354E52D}"/>
              </a:ext>
            </a:extLst>
          </p:cNvPr>
          <p:cNvGrpSpPr>
            <a:grpSpLocks/>
          </p:cNvGrpSpPr>
          <p:nvPr/>
        </p:nvGrpSpPr>
        <p:grpSpPr bwMode="auto">
          <a:xfrm>
            <a:off x="288481" y="2576749"/>
            <a:ext cx="4316378" cy="1683443"/>
            <a:chOff x="113" y="1330"/>
            <a:chExt cx="5487" cy="21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93028A-7E91-4C0F-B472-DBE8CF826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30"/>
              <a:ext cx="2675" cy="21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A64638-FFBA-4216-9C9A-9F4D0B384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330"/>
              <a:ext cx="2675" cy="21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FA4F000C-5B89-443E-BE58-52523A46EE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9759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2674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7605F17A-E04D-446C-8E16-88A605AC25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TEMPLATE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07A4DDEA-C5D1-470E-BA39-1422A77C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83" y="5476534"/>
            <a:ext cx="3600000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Left Hand Side View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A27A391B-BC94-40DC-B3D8-DBC9EDB6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917" y="5476534"/>
            <a:ext cx="3599999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Front 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42D774-56BA-4E7B-B77D-43F2DD3F8813}"/>
              </a:ext>
            </a:extLst>
          </p:cNvPr>
          <p:cNvSpPr/>
          <p:nvPr/>
        </p:nvSpPr>
        <p:spPr>
          <a:xfrm>
            <a:off x="10266000" y="665517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BA6854-13C3-47AB-961F-4E9CEFAA90AD}"/>
              </a:ext>
            </a:extLst>
          </p:cNvPr>
          <p:cNvSpPr/>
          <p:nvPr/>
        </p:nvSpPr>
        <p:spPr>
          <a:xfrm>
            <a:off x="10023446" y="468900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9793EC-8142-4D8F-A424-B0F570D79878}"/>
              </a:ext>
            </a:extLst>
          </p:cNvPr>
          <p:cNvSpPr/>
          <p:nvPr/>
        </p:nvSpPr>
        <p:spPr>
          <a:xfrm>
            <a:off x="10623875" y="209549"/>
            <a:ext cx="900000" cy="90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1FD481-4AAE-4E68-9B57-6DF62730BC7D}"/>
              </a:ext>
            </a:extLst>
          </p:cNvPr>
          <p:cNvSpPr/>
          <p:nvPr/>
        </p:nvSpPr>
        <p:spPr>
          <a:xfrm>
            <a:off x="10162900" y="1574197"/>
            <a:ext cx="900000" cy="900000"/>
          </a:xfrm>
          <a:prstGeom prst="rec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04E12-EA06-4F36-ADA9-DF0EACC8428F}"/>
              </a:ext>
            </a:extLst>
          </p:cNvPr>
          <p:cNvSpPr/>
          <p:nvPr/>
        </p:nvSpPr>
        <p:spPr>
          <a:xfrm>
            <a:off x="10034941" y="3298845"/>
            <a:ext cx="900000" cy="9000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EF75E-7B99-4807-A490-BCC49CE28089}"/>
              </a:ext>
            </a:extLst>
          </p:cNvPr>
          <p:cNvSpPr/>
          <p:nvPr/>
        </p:nvSpPr>
        <p:spPr>
          <a:xfrm>
            <a:off x="1635083" y="2225510"/>
            <a:ext cx="2700000" cy="27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BC534-4BEE-4FB3-B54A-D3D460FB15A6}"/>
              </a:ext>
            </a:extLst>
          </p:cNvPr>
          <p:cNvSpPr/>
          <p:nvPr/>
        </p:nvSpPr>
        <p:spPr>
          <a:xfrm>
            <a:off x="1185083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D16EE-AF88-4A82-AD5B-7B43496821C9}"/>
              </a:ext>
            </a:extLst>
          </p:cNvPr>
          <p:cNvSpPr/>
          <p:nvPr/>
        </p:nvSpPr>
        <p:spPr>
          <a:xfrm>
            <a:off x="5120917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9F7B3C-2464-484E-9496-F4296999A80B}"/>
              </a:ext>
            </a:extLst>
          </p:cNvPr>
          <p:cNvSpPr/>
          <p:nvPr/>
        </p:nvSpPr>
        <p:spPr>
          <a:xfrm>
            <a:off x="5570916" y="2225510"/>
            <a:ext cx="2700000" cy="27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A64793-2FDC-4F40-BBDC-4F88D556AFEC}"/>
              </a:ext>
            </a:extLst>
          </p:cNvPr>
          <p:cNvSpPr/>
          <p:nvPr/>
        </p:nvSpPr>
        <p:spPr>
          <a:xfrm>
            <a:off x="3435083" y="4025510"/>
            <a:ext cx="900000" cy="900000"/>
          </a:xfrm>
          <a:prstGeom prst="rec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6AFC7-4734-4105-8262-A3CA34E9EAB4}"/>
              </a:ext>
            </a:extLst>
          </p:cNvPr>
          <p:cNvSpPr/>
          <p:nvPr/>
        </p:nvSpPr>
        <p:spPr>
          <a:xfrm>
            <a:off x="2535082" y="22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2B08E5-807A-4BE6-96EA-69F87463AC73}"/>
              </a:ext>
            </a:extLst>
          </p:cNvPr>
          <p:cNvSpPr/>
          <p:nvPr/>
        </p:nvSpPr>
        <p:spPr>
          <a:xfrm>
            <a:off x="3435082" y="3125510"/>
            <a:ext cx="900000" cy="9000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4E4A82-0B99-401C-BDCA-5354F0D98EAD}"/>
              </a:ext>
            </a:extLst>
          </p:cNvPr>
          <p:cNvSpPr/>
          <p:nvPr/>
        </p:nvSpPr>
        <p:spPr>
          <a:xfrm>
            <a:off x="7370915" y="3125510"/>
            <a:ext cx="900000" cy="9000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E3FE9C-5874-4438-B693-E547BB805622}"/>
              </a:ext>
            </a:extLst>
          </p:cNvPr>
          <p:cNvSpPr/>
          <p:nvPr/>
        </p:nvSpPr>
        <p:spPr>
          <a:xfrm>
            <a:off x="7386494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14ED8A-E670-46CF-A51F-03F9F525E4C4}"/>
              </a:ext>
            </a:extLst>
          </p:cNvPr>
          <p:cNvSpPr/>
          <p:nvPr/>
        </p:nvSpPr>
        <p:spPr>
          <a:xfrm>
            <a:off x="6470916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15FED8-0D29-49F7-98C2-3064417F0FB8}"/>
              </a:ext>
            </a:extLst>
          </p:cNvPr>
          <p:cNvSpPr/>
          <p:nvPr/>
        </p:nvSpPr>
        <p:spPr>
          <a:xfrm>
            <a:off x="5578704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63CE65-5129-4149-8DE5-E8315FD2FF03}"/>
              </a:ext>
            </a:extLst>
          </p:cNvPr>
          <p:cNvSpPr/>
          <p:nvPr/>
        </p:nvSpPr>
        <p:spPr>
          <a:xfrm>
            <a:off x="7370916" y="22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8B4D06-3E98-42CA-82EC-20762B8B21B3}"/>
              </a:ext>
            </a:extLst>
          </p:cNvPr>
          <p:cNvSpPr/>
          <p:nvPr/>
        </p:nvSpPr>
        <p:spPr>
          <a:xfrm>
            <a:off x="6470914" y="22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7ADD50-07F5-475D-8F0A-CBF79619B6E3}"/>
              </a:ext>
            </a:extLst>
          </p:cNvPr>
          <p:cNvSpPr/>
          <p:nvPr/>
        </p:nvSpPr>
        <p:spPr>
          <a:xfrm>
            <a:off x="6470915" y="4025510"/>
            <a:ext cx="900000" cy="900000"/>
          </a:xfrm>
          <a:prstGeom prst="rec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3655A7-059A-4EB6-96FC-399AE4A5B7EC}"/>
              </a:ext>
            </a:extLst>
          </p:cNvPr>
          <p:cNvSpPr/>
          <p:nvPr/>
        </p:nvSpPr>
        <p:spPr>
          <a:xfrm>
            <a:off x="2533902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13AE83-5E71-4448-87D7-947B395884B6}"/>
              </a:ext>
            </a:extLst>
          </p:cNvPr>
          <p:cNvSpPr/>
          <p:nvPr/>
        </p:nvSpPr>
        <p:spPr>
          <a:xfrm>
            <a:off x="2533902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42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8" grpId="0"/>
      <p:bldP spid="92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7605F17A-E04D-446C-8E16-88A605AC25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267" y="209549"/>
            <a:ext cx="3364165" cy="585589"/>
          </a:xfrm>
        </p:spPr>
        <p:txBody>
          <a:bodyPr anchor="ctr">
            <a:noAutofit/>
          </a:bodyPr>
          <a:lstStyle/>
          <a:p>
            <a:pPr algn="l"/>
            <a:r>
              <a:rPr lang="en-GB" altLang="en-US" sz="3200" dirty="0"/>
              <a:t>Arrangement 2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07A4DDEA-C5D1-470E-BA39-1422A77C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83" y="5476534"/>
            <a:ext cx="3600000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Left Hand Side View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A27A391B-BC94-40DC-B3D8-DBC9EDB6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917" y="5476534"/>
            <a:ext cx="3599999" cy="5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+mj-lt"/>
              </a:rPr>
              <a:t>Front 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BC534-4BEE-4FB3-B54A-D3D460FB15A6}"/>
              </a:ext>
            </a:extLst>
          </p:cNvPr>
          <p:cNvSpPr/>
          <p:nvPr/>
        </p:nvSpPr>
        <p:spPr>
          <a:xfrm>
            <a:off x="1185083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D16EE-AF88-4A82-AD5B-7B43496821C9}"/>
              </a:ext>
            </a:extLst>
          </p:cNvPr>
          <p:cNvSpPr/>
          <p:nvPr/>
        </p:nvSpPr>
        <p:spPr>
          <a:xfrm>
            <a:off x="5120917" y="177551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A64793-2FDC-4F40-BBDC-4F88D556AFEC}"/>
              </a:ext>
            </a:extLst>
          </p:cNvPr>
          <p:cNvSpPr/>
          <p:nvPr/>
        </p:nvSpPr>
        <p:spPr>
          <a:xfrm>
            <a:off x="3435083" y="4025510"/>
            <a:ext cx="900000" cy="900000"/>
          </a:xfrm>
          <a:prstGeom prst="rec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6AFC7-4734-4105-8262-A3CA34E9EAB4}"/>
              </a:ext>
            </a:extLst>
          </p:cNvPr>
          <p:cNvSpPr/>
          <p:nvPr/>
        </p:nvSpPr>
        <p:spPr>
          <a:xfrm>
            <a:off x="2535082" y="22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2B08E5-807A-4BE6-96EA-69F87463AC73}"/>
              </a:ext>
            </a:extLst>
          </p:cNvPr>
          <p:cNvSpPr/>
          <p:nvPr/>
        </p:nvSpPr>
        <p:spPr>
          <a:xfrm>
            <a:off x="3435082" y="3125510"/>
            <a:ext cx="900000" cy="9000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4E4A82-0B99-401C-BDCA-5354F0D98EAD}"/>
              </a:ext>
            </a:extLst>
          </p:cNvPr>
          <p:cNvSpPr/>
          <p:nvPr/>
        </p:nvSpPr>
        <p:spPr>
          <a:xfrm>
            <a:off x="7370915" y="3125510"/>
            <a:ext cx="900000" cy="9000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E3FE9C-5874-4438-B693-E547BB805622}"/>
              </a:ext>
            </a:extLst>
          </p:cNvPr>
          <p:cNvSpPr/>
          <p:nvPr/>
        </p:nvSpPr>
        <p:spPr>
          <a:xfrm>
            <a:off x="7386494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14ED8A-E670-46CF-A51F-03F9F525E4C4}"/>
              </a:ext>
            </a:extLst>
          </p:cNvPr>
          <p:cNvSpPr/>
          <p:nvPr/>
        </p:nvSpPr>
        <p:spPr>
          <a:xfrm>
            <a:off x="6470916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15FED8-0D29-49F7-98C2-3064417F0FB8}"/>
              </a:ext>
            </a:extLst>
          </p:cNvPr>
          <p:cNvSpPr/>
          <p:nvPr/>
        </p:nvSpPr>
        <p:spPr>
          <a:xfrm>
            <a:off x="5578704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63CE65-5129-4149-8DE5-E8315FD2FF03}"/>
              </a:ext>
            </a:extLst>
          </p:cNvPr>
          <p:cNvSpPr/>
          <p:nvPr/>
        </p:nvSpPr>
        <p:spPr>
          <a:xfrm>
            <a:off x="7370916" y="22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8B4D06-3E98-42CA-82EC-20762B8B21B3}"/>
              </a:ext>
            </a:extLst>
          </p:cNvPr>
          <p:cNvSpPr/>
          <p:nvPr/>
        </p:nvSpPr>
        <p:spPr>
          <a:xfrm>
            <a:off x="6470914" y="2225510"/>
            <a:ext cx="900000" cy="900000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7ADD50-07F5-475D-8F0A-CBF79619B6E3}"/>
              </a:ext>
            </a:extLst>
          </p:cNvPr>
          <p:cNvSpPr/>
          <p:nvPr/>
        </p:nvSpPr>
        <p:spPr>
          <a:xfrm>
            <a:off x="6470915" y="4025510"/>
            <a:ext cx="900000" cy="900000"/>
          </a:xfrm>
          <a:prstGeom prst="rec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3655A7-059A-4EB6-96FC-399AE4A5B7EC}"/>
              </a:ext>
            </a:extLst>
          </p:cNvPr>
          <p:cNvSpPr/>
          <p:nvPr/>
        </p:nvSpPr>
        <p:spPr>
          <a:xfrm>
            <a:off x="2533902" y="31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13AE83-5E71-4448-87D7-947B395884B6}"/>
              </a:ext>
            </a:extLst>
          </p:cNvPr>
          <p:cNvSpPr/>
          <p:nvPr/>
        </p:nvSpPr>
        <p:spPr>
          <a:xfrm>
            <a:off x="2533902" y="4025510"/>
            <a:ext cx="900000" cy="9000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8" grpId="0"/>
      <p:bldP spid="92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ADFC7881-5EED-45FC-BA08-B43FE01ACA9D}"/>
              </a:ext>
            </a:extLst>
          </p:cNvPr>
          <p:cNvSpPr txBox="1">
            <a:spLocks noChangeArrowheads="1"/>
          </p:cNvSpPr>
          <p:nvPr/>
        </p:nvSpPr>
        <p:spPr>
          <a:xfrm>
            <a:off x="268267" y="209549"/>
            <a:ext cx="3364165" cy="585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dirty="0"/>
              <a:t>Arrangement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D3EE3A-46EE-4814-9B00-AB40153656E8}"/>
              </a:ext>
            </a:extLst>
          </p:cNvPr>
          <p:cNvGrpSpPr/>
          <p:nvPr/>
        </p:nvGrpSpPr>
        <p:grpSpPr>
          <a:xfrm>
            <a:off x="288481" y="1492170"/>
            <a:ext cx="9329038" cy="3873659"/>
            <a:chOff x="123300" y="1492170"/>
            <a:chExt cx="9329038" cy="3873659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1435D76A-43CB-4585-9D15-FA7EFF90EF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265" y="1492170"/>
              <a:ext cx="4842073" cy="38736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6BFFE5D1-D0E8-4C79-B2BF-545B250C80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300" y="2576749"/>
              <a:ext cx="4315591" cy="1683136"/>
              <a:chOff x="113" y="1330"/>
              <a:chExt cx="5487" cy="2140"/>
            </a:xfrm>
          </p:grpSpPr>
          <p:pic>
            <p:nvPicPr>
              <p:cNvPr id="11" name="Picture 11">
                <a:extLst>
                  <a:ext uri="{FF2B5EF4-FFF2-40B4-BE49-F238E27FC236}">
                    <a16:creationId xmlns:a16="http://schemas.microsoft.com/office/drawing/2014/main" id="{6F5F0925-2160-4A9F-A151-20ECB764A4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1330"/>
                <a:ext cx="2675" cy="21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>
                <a:extLst>
                  <a:ext uri="{FF2B5EF4-FFF2-40B4-BE49-F238E27FC236}">
                    <a16:creationId xmlns:a16="http://schemas.microsoft.com/office/drawing/2014/main" id="{07961A97-EA2E-4F36-8A8A-B1379F1C84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1330"/>
                <a:ext cx="2675" cy="21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0626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20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20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1843</TotalTime>
  <Words>200</Words>
  <Application>Microsoft Office PowerPoint</Application>
  <PresentationFormat>A4 Paper (210x297 mm)</PresentationFormat>
  <Paragraphs>65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Theme</vt:lpstr>
      <vt:lpstr>What Are We Looking At?</vt:lpstr>
      <vt:lpstr>Arrangement 1</vt:lpstr>
      <vt:lpstr>PowerPoint Presentation</vt:lpstr>
      <vt:lpstr>PowerPoint Presentation</vt:lpstr>
      <vt:lpstr>PowerPoint Presentation</vt:lpstr>
      <vt:lpstr>Arrangement 2</vt:lpstr>
      <vt:lpstr>PowerPoint Presentation</vt:lpstr>
      <vt:lpstr>PowerPoint Presentation</vt:lpstr>
      <vt:lpstr>PowerPoint Presentation</vt:lpstr>
      <vt:lpstr>Arrangement 3</vt:lpstr>
      <vt:lpstr>PowerPoint Presentation</vt:lpstr>
      <vt:lpstr>PowerPoint Presentation</vt:lpstr>
      <vt:lpstr>PowerPoint Presentation</vt:lpstr>
      <vt:lpstr>Arrangement 4</vt:lpstr>
      <vt:lpstr>Arrangement 4</vt:lpstr>
      <vt:lpstr>PowerPoint Presentation</vt:lpstr>
      <vt:lpstr>PowerPoint Presentation</vt:lpstr>
      <vt:lpstr>Arrangement 5</vt:lpstr>
      <vt:lpstr>Arrangement 5</vt:lpstr>
      <vt:lpstr>PowerPoint Presentation</vt:lpstr>
      <vt:lpstr>PowerPoint Presentation</vt:lpstr>
      <vt:lpstr>Arrangement 6</vt:lpstr>
      <vt:lpstr>Arrangement 6</vt:lpstr>
      <vt:lpstr>PowerPoint Presentation</vt:lpstr>
      <vt:lpstr>PowerPoint Presentation</vt:lpstr>
      <vt:lpstr>Arrangement 7</vt:lpstr>
      <vt:lpstr>Arrangement 7</vt:lpstr>
      <vt:lpstr>PowerPoint Presentation</vt:lpstr>
      <vt:lpstr>PowerPoint Presentation</vt:lpstr>
      <vt:lpstr>Arrangement 8</vt:lpstr>
      <vt:lpstr>Arrangement 8</vt:lpstr>
      <vt:lpstr>PowerPoint Presentation</vt:lpstr>
      <vt:lpstr>PowerPoint Presentation</vt:lpstr>
      <vt:lpstr>Arrangement 9</vt:lpstr>
      <vt:lpstr>Arrangement 9</vt:lpstr>
      <vt:lpstr>PowerPoint Presentation</vt:lpstr>
      <vt:lpstr>PowerPoint Presentation</vt:lpstr>
      <vt:lpstr>Arrangement 10</vt:lpstr>
      <vt:lpstr>Arrangement 10</vt:lpstr>
      <vt:lpstr>PowerPoint Presentation</vt:lpstr>
      <vt:lpstr>PowerPoint Presentation</vt:lpstr>
      <vt:lpstr>Arrangement 11</vt:lpstr>
      <vt:lpstr>Arrangement 11</vt:lpstr>
      <vt:lpstr>PowerPoint Presentation</vt:lpstr>
      <vt:lpstr>PowerPoint Presentation</vt:lpstr>
      <vt:lpstr>Arrangement 12</vt:lpstr>
      <vt:lpstr>Arrangement 12</vt:lpstr>
      <vt:lpstr>PowerPoint Presentation</vt:lpstr>
      <vt:lpstr>PowerPoint Presentation</vt:lpstr>
      <vt:lpstr>Arrangement 13</vt:lpstr>
      <vt:lpstr>Arrangement 13</vt:lpstr>
      <vt:lpstr>PowerPoint Presentation</vt:lpstr>
      <vt:lpstr>PowerPoint Presentation</vt:lpstr>
      <vt:lpstr>Arrangement 14</vt:lpstr>
      <vt:lpstr>Arrangement 14</vt:lpstr>
      <vt:lpstr>PowerPoint Presentation</vt:lpstr>
      <vt:lpstr>PowerPoint Presentation</vt:lpstr>
      <vt:lpstr>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We Looking At?</dc:title>
  <dc:creator>Graham Colman</dc:creator>
  <cp:lastModifiedBy>Graham Colman</cp:lastModifiedBy>
  <cp:revision>13</cp:revision>
  <cp:lastPrinted>2022-06-20T15:03:31Z</cp:lastPrinted>
  <dcterms:created xsi:type="dcterms:W3CDTF">2022-06-16T09:05:57Z</dcterms:created>
  <dcterms:modified xsi:type="dcterms:W3CDTF">2022-06-27T07:31:30Z</dcterms:modified>
</cp:coreProperties>
</file>