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4" r:id="rId3"/>
    <p:sldId id="263" r:id="rId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0000"/>
    <a:srgbClr val="FBFB17"/>
    <a:srgbClr val="FCF44A"/>
    <a:srgbClr val="E24716"/>
    <a:srgbClr val="FBB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854E9-396F-9546-8525-3A78C0855BE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818959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4E354-E639-A546-8497-39ADAB5CFFE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551798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1AA48-A1D1-1247-B79A-933D86D265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130676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4285B-EE93-2C44-87E5-70F4384F75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188413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BA86B-0660-2740-8EC8-473D8A2A952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457260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A243D-2096-124E-9780-46DA9C4B6A1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500899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1D1F7-B9E6-E748-BD6F-30EFD57840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234920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6F8AF-70A5-924D-B365-F941DEE170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49612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05BFF-E805-6D4A-B3FD-EA5A807E8A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585033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1F6EC-F459-4A4E-A8C4-529636B146C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519855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70BCB-CE86-ED4A-A127-54EEB51A27B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1671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167347-FF8B-534E-A7D7-48765427294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7331main_iss027e036710_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384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772400" cy="3095625"/>
          </a:xfrm>
        </p:spPr>
        <p:txBody>
          <a:bodyPr/>
          <a:lstStyle/>
          <a:p>
            <a:r>
              <a:rPr lang="en-GB">
                <a:latin typeface="Tahoma" charset="0"/>
              </a:rPr>
              <a:t>The International Space Station orbits at an altitude of 250miles</a:t>
            </a:r>
          </a:p>
          <a:p>
            <a:r>
              <a:rPr lang="en-GB">
                <a:latin typeface="Tahoma" charset="0"/>
              </a:rPr>
              <a:t>It travels at a speed of 17,500mph</a:t>
            </a:r>
          </a:p>
          <a:p>
            <a:r>
              <a:rPr lang="en-GB">
                <a:latin typeface="Tahoma" charset="0"/>
              </a:rPr>
              <a:t>It completes 1 orbit every 90minutes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549275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4800" b="1">
                <a:solidFill>
                  <a:srgbClr val="00B0F0"/>
                </a:solidFill>
                <a:latin typeface="Tahoma" charset="0"/>
              </a:rPr>
              <a:t>International Space Station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23850" y="4724400"/>
            <a:ext cx="84963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3600" b="1">
                <a:solidFill>
                  <a:srgbClr val="00B0F0"/>
                </a:solidFill>
                <a:latin typeface="Tahoma" charset="0"/>
              </a:rPr>
              <a:t>Find the circumference of the Earth</a:t>
            </a:r>
          </a:p>
          <a:p>
            <a:pPr>
              <a:spcBef>
                <a:spcPct val="50000"/>
              </a:spcBef>
            </a:pPr>
            <a:endParaRPr lang="en-GB" sz="2400" b="1">
              <a:solidFill>
                <a:srgbClr val="00B0F0"/>
              </a:solidFill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148263" y="1196975"/>
            <a:ext cx="1871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FFFFFF"/>
                </a:solidFill>
                <a:latin typeface="Tahoma" charset="0"/>
              </a:rPr>
              <a:t>17,500mph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651500" y="5300663"/>
            <a:ext cx="2520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FFFFFF"/>
                </a:solidFill>
                <a:latin typeface="Tahoma" charset="0"/>
              </a:rPr>
              <a:t>1 orbit every 90minutes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187450" y="1989138"/>
            <a:ext cx="237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  <a:latin typeface="Tahoma" charset="0"/>
              </a:rPr>
              <a:t>Height 250miles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 rot="5400000">
            <a:off x="827088" y="1268413"/>
            <a:ext cx="5038725" cy="5038725"/>
          </a:xfrm>
          <a:custGeom>
            <a:avLst/>
            <a:gdLst>
              <a:gd name="G0" fmla="+- 6878780 0 0"/>
              <a:gd name="G1" fmla="+- -9012176 0 0"/>
              <a:gd name="G2" fmla="+- 6878780 0 -9012176"/>
              <a:gd name="G3" fmla="+- 10800 0 0"/>
              <a:gd name="G4" fmla="+- 0 0 687878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938 0 0"/>
              <a:gd name="G9" fmla="+- 0 0 -9012176"/>
              <a:gd name="G10" fmla="+- 9938 0 2700"/>
              <a:gd name="G11" fmla="cos G10 6878780"/>
              <a:gd name="G12" fmla="sin G10 6878780"/>
              <a:gd name="G13" fmla="cos 13500 6878780"/>
              <a:gd name="G14" fmla="sin 13500 6878780"/>
              <a:gd name="G15" fmla="+- G11 10800 0"/>
              <a:gd name="G16" fmla="+- G12 10800 0"/>
              <a:gd name="G17" fmla="+- G13 10800 0"/>
              <a:gd name="G18" fmla="+- G14 10800 0"/>
              <a:gd name="G19" fmla="*/ 9938 1 2"/>
              <a:gd name="G20" fmla="+- G19 5400 0"/>
              <a:gd name="G21" fmla="cos G20 6878780"/>
              <a:gd name="G22" fmla="sin G20 6878780"/>
              <a:gd name="G23" fmla="+- G21 10800 0"/>
              <a:gd name="G24" fmla="+- G12 G23 G22"/>
              <a:gd name="G25" fmla="+- G22 G23 G11"/>
              <a:gd name="G26" fmla="cos 10800 6878780"/>
              <a:gd name="G27" fmla="sin 10800 6878780"/>
              <a:gd name="G28" fmla="cos 9938 6878780"/>
              <a:gd name="G29" fmla="sin 9938 687878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012176"/>
              <a:gd name="G36" fmla="sin G34 -9012176"/>
              <a:gd name="G37" fmla="+/ -9012176 687878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938 G39"/>
              <a:gd name="G43" fmla="sin 993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167 w 21600"/>
              <a:gd name="T5" fmla="*/ 7773 h 21600"/>
              <a:gd name="T6" fmla="*/ 3153 w 21600"/>
              <a:gd name="T7" fmla="*/ 3796 h 21600"/>
              <a:gd name="T8" fmla="*/ 20339 w 21600"/>
              <a:gd name="T9" fmla="*/ 8014 h 21600"/>
              <a:gd name="T10" fmla="*/ 7314 w 21600"/>
              <a:gd name="T11" fmla="*/ 23842 h 21600"/>
              <a:gd name="T12" fmla="*/ 5097 w 21600"/>
              <a:gd name="T13" fmla="*/ 20008 h 21600"/>
              <a:gd name="T14" fmla="*/ 8931 w 21600"/>
              <a:gd name="T15" fmla="*/ 1779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8234" y="20401"/>
                </a:moveTo>
                <a:cubicBezTo>
                  <a:pt x="9071" y="20624"/>
                  <a:pt x="9933" y="20737"/>
                  <a:pt x="10800" y="20737"/>
                </a:cubicBezTo>
                <a:cubicBezTo>
                  <a:pt x="16288" y="20738"/>
                  <a:pt x="20738" y="16288"/>
                  <a:pt x="20738" y="10800"/>
                </a:cubicBezTo>
                <a:cubicBezTo>
                  <a:pt x="20738" y="5311"/>
                  <a:pt x="16288" y="862"/>
                  <a:pt x="10800" y="862"/>
                </a:cubicBezTo>
                <a:cubicBezTo>
                  <a:pt x="8012" y="861"/>
                  <a:pt x="5353" y="2032"/>
                  <a:pt x="3471" y="4087"/>
                </a:cubicBezTo>
                <a:lnTo>
                  <a:pt x="2835" y="3505"/>
                </a:lnTo>
                <a:cubicBezTo>
                  <a:pt x="4881" y="1271"/>
                  <a:pt x="7771" y="-1"/>
                  <a:pt x="10800" y="-1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9858" y="21599"/>
                  <a:pt x="8921" y="21476"/>
                  <a:pt x="8011" y="21233"/>
                </a:cubicBezTo>
                <a:lnTo>
                  <a:pt x="7314" y="23842"/>
                </a:lnTo>
                <a:lnTo>
                  <a:pt x="5097" y="20008"/>
                </a:lnTo>
                <a:lnTo>
                  <a:pt x="8931" y="17792"/>
                </a:lnTo>
                <a:lnTo>
                  <a:pt x="8234" y="2040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5940425" y="2420938"/>
            <a:ext cx="30257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00B0F0"/>
                </a:solidFill>
              </a:rPr>
              <a:t>What is the circumference of the Earth?</a:t>
            </a:r>
            <a:endParaRPr lang="en-US" sz="3200" b="1">
              <a:solidFill>
                <a:srgbClr val="00B0F0"/>
              </a:solidFill>
            </a:endParaRPr>
          </a:p>
        </p:txBody>
      </p:sp>
      <p:pic>
        <p:nvPicPr>
          <p:cNvPr id="2" name="Picture 1" descr="Ear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20888"/>
            <a:ext cx="2880000" cy="2880000"/>
          </a:xfrm>
          <a:prstGeom prst="rect">
            <a:avLst/>
          </a:prstGeom>
        </p:spPr>
      </p:pic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3563938" y="1989138"/>
            <a:ext cx="71437" cy="43180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I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61" y="1196752"/>
            <a:ext cx="1607447" cy="97988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47</Words>
  <Application>Microsoft Macintosh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PowerPoint Presentation</vt:lpstr>
      <vt:lpstr>PowerPoint Presentation</vt:lpstr>
      <vt:lpstr>PowerPoint Presentation</vt:lpstr>
    </vt:vector>
  </TitlesOfParts>
  <Company>Norfolk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OEM Preinstalled User</dc:creator>
  <cp:lastModifiedBy>Mr &amp; Mrs Colman</cp:lastModifiedBy>
  <cp:revision>20</cp:revision>
  <dcterms:created xsi:type="dcterms:W3CDTF">2004-02-19T19:50:35Z</dcterms:created>
  <dcterms:modified xsi:type="dcterms:W3CDTF">2014-02-09T11:16:54Z</dcterms:modified>
</cp:coreProperties>
</file>