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63" r:id="rId2"/>
    <p:sldId id="264" r:id="rId3"/>
    <p:sldId id="265" r:id="rId4"/>
    <p:sldId id="256" r:id="rId5"/>
    <p:sldId id="257" r:id="rId6"/>
    <p:sldId id="258" r:id="rId7"/>
    <p:sldId id="259" r:id="rId8"/>
    <p:sldId id="266" r:id="rId9"/>
    <p:sldId id="260" r:id="rId10"/>
    <p:sldId id="261" r:id="rId11"/>
    <p:sldId id="262" r:id="rId12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FF7E8"/>
    <a:srgbClr val="6572A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392B750-F792-454E-97A3-D8011DF639A4}" v="32" dt="2026-10-20T19:07:38.44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 varScale="1">
        <p:scale>
          <a:sx n="90" d="100"/>
          <a:sy n="90" d="100"/>
        </p:scale>
        <p:origin x="1003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raham Colman" userId="5e49a3d6-ef5a-4fb5-b706-b89d0280da7d" providerId="ADAL" clId="{1CD4BDFC-538A-4943-9404-9FA0DCD1212F}"/>
    <pc:docChg chg="undo custSel addSld delSld modSld sldOrd">
      <pc:chgData name="Graham Colman" userId="5e49a3d6-ef5a-4fb5-b706-b89d0280da7d" providerId="ADAL" clId="{1CD4BDFC-538A-4943-9404-9FA0DCD1212F}" dt="2026-10-20T19:07:38.448" v="605"/>
      <pc:docMkLst>
        <pc:docMk/>
      </pc:docMkLst>
      <pc:sldChg chg="addSp delSp modSp mod">
        <pc:chgData name="Graham Colman" userId="5e49a3d6-ef5a-4fb5-b706-b89d0280da7d" providerId="ADAL" clId="{1CD4BDFC-538A-4943-9404-9FA0DCD1212F}" dt="2026-10-20T18:56:59.345" v="587" actId="166"/>
        <pc:sldMkLst>
          <pc:docMk/>
          <pc:sldMk cId="2874364487" sldId="257"/>
        </pc:sldMkLst>
        <pc:spChg chg="add mod">
          <ac:chgData name="Graham Colman" userId="5e49a3d6-ef5a-4fb5-b706-b89d0280da7d" providerId="ADAL" clId="{1CD4BDFC-538A-4943-9404-9FA0DCD1212F}" dt="2026-10-20T18:56:19.877" v="577" actId="20577"/>
          <ac:spMkLst>
            <pc:docMk/>
            <pc:sldMk cId="2874364487" sldId="257"/>
            <ac:spMk id="5" creationId="{0C1BD429-FBCD-7443-A06E-9CB20E5A7603}"/>
          </ac:spMkLst>
        </pc:spChg>
        <pc:graphicFrameChg chg="add del ord">
          <ac:chgData name="Graham Colman" userId="5e49a3d6-ef5a-4fb5-b706-b89d0280da7d" providerId="ADAL" clId="{1CD4BDFC-538A-4943-9404-9FA0DCD1212F}" dt="2026-10-20T18:56:59.345" v="587" actId="166"/>
          <ac:graphicFrameMkLst>
            <pc:docMk/>
            <pc:sldMk cId="2874364487" sldId="257"/>
            <ac:graphicFrameMk id="24" creationId="{2E5936E5-C3AE-3186-BF95-556586F7488F}"/>
          </ac:graphicFrameMkLst>
        </pc:graphicFrameChg>
        <pc:picChg chg="add mod">
          <ac:chgData name="Graham Colman" userId="5e49a3d6-ef5a-4fb5-b706-b89d0280da7d" providerId="ADAL" clId="{1CD4BDFC-538A-4943-9404-9FA0DCD1212F}" dt="2026-10-20T18:56:24.999" v="579" actId="1036"/>
          <ac:picMkLst>
            <pc:docMk/>
            <pc:sldMk cId="2874364487" sldId="257"/>
            <ac:picMk id="3" creationId="{183576A8-F3E8-7901-04C0-DDD6FBE6620A}"/>
          </ac:picMkLst>
        </pc:picChg>
        <pc:picChg chg="del">
          <ac:chgData name="Graham Colman" userId="5e49a3d6-ef5a-4fb5-b706-b89d0280da7d" providerId="ADAL" clId="{1CD4BDFC-538A-4943-9404-9FA0DCD1212F}" dt="2026-10-20T18:55:16.746" v="562" actId="478"/>
          <ac:picMkLst>
            <pc:docMk/>
            <pc:sldMk cId="2874364487" sldId="257"/>
            <ac:picMk id="25" creationId="{51028A9C-1787-A807-1B22-4579A17895CD}"/>
          </ac:picMkLst>
        </pc:picChg>
        <pc:picChg chg="mod">
          <ac:chgData name="Graham Colman" userId="5e49a3d6-ef5a-4fb5-b706-b89d0280da7d" providerId="ADAL" clId="{1CD4BDFC-538A-4943-9404-9FA0DCD1212F}" dt="2026-10-20T18:56:51.873" v="586" actId="1038"/>
          <ac:picMkLst>
            <pc:docMk/>
            <pc:sldMk cId="2874364487" sldId="257"/>
            <ac:picMk id="66" creationId="{03A0C24E-63CB-C81C-900F-7CCD8D5097FD}"/>
          </ac:picMkLst>
        </pc:picChg>
      </pc:sldChg>
      <pc:sldChg chg="modSp mod">
        <pc:chgData name="Graham Colman" userId="5e49a3d6-ef5a-4fb5-b706-b89d0280da7d" providerId="ADAL" clId="{1CD4BDFC-538A-4943-9404-9FA0DCD1212F}" dt="2026-10-20T09:19:25.628" v="427" actId="20577"/>
        <pc:sldMkLst>
          <pc:docMk/>
          <pc:sldMk cId="311120717" sldId="258"/>
        </pc:sldMkLst>
        <pc:spChg chg="mod">
          <ac:chgData name="Graham Colman" userId="5e49a3d6-ef5a-4fb5-b706-b89d0280da7d" providerId="ADAL" clId="{1CD4BDFC-538A-4943-9404-9FA0DCD1212F}" dt="2026-10-20T09:19:25.628" v="427" actId="20577"/>
          <ac:spMkLst>
            <pc:docMk/>
            <pc:sldMk cId="311120717" sldId="258"/>
            <ac:spMk id="84" creationId="{D0D54BBC-EBAE-B186-52D5-BCB51617050C}"/>
          </ac:spMkLst>
        </pc:spChg>
      </pc:sldChg>
      <pc:sldChg chg="modSp mod">
        <pc:chgData name="Graham Colman" userId="5e49a3d6-ef5a-4fb5-b706-b89d0280da7d" providerId="ADAL" clId="{1CD4BDFC-538A-4943-9404-9FA0DCD1212F}" dt="2026-10-20T09:19:38.801" v="433" actId="20577"/>
        <pc:sldMkLst>
          <pc:docMk/>
          <pc:sldMk cId="2694405999" sldId="259"/>
        </pc:sldMkLst>
        <pc:spChg chg="mod">
          <ac:chgData name="Graham Colman" userId="5e49a3d6-ef5a-4fb5-b706-b89d0280da7d" providerId="ADAL" clId="{1CD4BDFC-538A-4943-9404-9FA0DCD1212F}" dt="2026-10-20T09:19:38.801" v="433" actId="20577"/>
          <ac:spMkLst>
            <pc:docMk/>
            <pc:sldMk cId="2694405999" sldId="259"/>
            <ac:spMk id="3" creationId="{CA5F7C79-D616-C91D-50EE-94E3A6DE116A}"/>
          </ac:spMkLst>
        </pc:spChg>
      </pc:sldChg>
      <pc:sldChg chg="modSp mod">
        <pc:chgData name="Graham Colman" userId="5e49a3d6-ef5a-4fb5-b706-b89d0280da7d" providerId="ADAL" clId="{1CD4BDFC-538A-4943-9404-9FA0DCD1212F}" dt="2026-10-20T09:19:56.578" v="436" actId="20577"/>
        <pc:sldMkLst>
          <pc:docMk/>
          <pc:sldMk cId="52278243" sldId="261"/>
        </pc:sldMkLst>
        <pc:spChg chg="mod">
          <ac:chgData name="Graham Colman" userId="5e49a3d6-ef5a-4fb5-b706-b89d0280da7d" providerId="ADAL" clId="{1CD4BDFC-538A-4943-9404-9FA0DCD1212F}" dt="2026-10-20T09:19:56.578" v="436" actId="20577"/>
          <ac:spMkLst>
            <pc:docMk/>
            <pc:sldMk cId="52278243" sldId="261"/>
            <ac:spMk id="3" creationId="{3B7B8E87-1D9A-D1D7-830D-8BA9A7B5284C}"/>
          </ac:spMkLst>
        </pc:spChg>
      </pc:sldChg>
      <pc:sldChg chg="addSp modSp new mod">
        <pc:chgData name="Graham Colman" userId="5e49a3d6-ef5a-4fb5-b706-b89d0280da7d" providerId="ADAL" clId="{1CD4BDFC-538A-4943-9404-9FA0DCD1212F}" dt="2026-10-20T19:07:38.448" v="605"/>
        <pc:sldMkLst>
          <pc:docMk/>
          <pc:sldMk cId="475295603" sldId="262"/>
        </pc:sldMkLst>
        <pc:spChg chg="add mod">
          <ac:chgData name="Graham Colman" userId="5e49a3d6-ef5a-4fb5-b706-b89d0280da7d" providerId="ADAL" clId="{1CD4BDFC-538A-4943-9404-9FA0DCD1212F}" dt="2026-10-20T19:07:36.052" v="604" actId="21"/>
          <ac:spMkLst>
            <pc:docMk/>
            <pc:sldMk cId="475295603" sldId="262"/>
            <ac:spMk id="2" creationId="{751CA33F-E40A-B4F1-B550-B5B02E557B54}"/>
          </ac:spMkLst>
        </pc:spChg>
        <pc:spChg chg="add mod">
          <ac:chgData name="Graham Colman" userId="5e49a3d6-ef5a-4fb5-b706-b89d0280da7d" providerId="ADAL" clId="{1CD4BDFC-538A-4943-9404-9FA0DCD1212F}" dt="2026-10-20T19:07:38.448" v="605"/>
          <ac:spMkLst>
            <pc:docMk/>
            <pc:sldMk cId="475295603" sldId="262"/>
            <ac:spMk id="4" creationId="{FE86EA03-FAD5-A278-18C9-4F23569F2CC4}"/>
          </ac:spMkLst>
        </pc:spChg>
      </pc:sldChg>
      <pc:sldChg chg="addSp delSp modSp new del mod">
        <pc:chgData name="Graham Colman" userId="5e49a3d6-ef5a-4fb5-b706-b89d0280da7d" providerId="ADAL" clId="{1CD4BDFC-538A-4943-9404-9FA0DCD1212F}" dt="2026-10-20T08:59:17.352" v="6" actId="680"/>
        <pc:sldMkLst>
          <pc:docMk/>
          <pc:sldMk cId="3480611091" sldId="262"/>
        </pc:sldMkLst>
        <pc:spChg chg="add del mod">
          <ac:chgData name="Graham Colman" userId="5e49a3d6-ef5a-4fb5-b706-b89d0280da7d" providerId="ADAL" clId="{1CD4BDFC-538A-4943-9404-9FA0DCD1212F}" dt="2026-10-20T08:59:13.764" v="5" actId="767"/>
          <ac:spMkLst>
            <pc:docMk/>
            <pc:sldMk cId="3480611091" sldId="262"/>
            <ac:spMk id="2" creationId="{53ECAA7B-6BDA-45CD-33C5-A0E676BAD88A}"/>
          </ac:spMkLst>
        </pc:spChg>
      </pc:sldChg>
      <pc:sldChg chg="addSp modSp new mod ord">
        <pc:chgData name="Graham Colman" userId="5e49a3d6-ef5a-4fb5-b706-b89d0280da7d" providerId="ADAL" clId="{1CD4BDFC-538A-4943-9404-9FA0DCD1212F}" dt="2026-10-20T09:22:29.190" v="516"/>
        <pc:sldMkLst>
          <pc:docMk/>
          <pc:sldMk cId="4165522413" sldId="263"/>
        </pc:sldMkLst>
        <pc:picChg chg="add mod modCrop">
          <ac:chgData name="Graham Colman" userId="5e49a3d6-ef5a-4fb5-b706-b89d0280da7d" providerId="ADAL" clId="{1CD4BDFC-538A-4943-9404-9FA0DCD1212F}" dt="2026-10-20T09:16:36.440" v="369" actId="18131"/>
          <ac:picMkLst>
            <pc:docMk/>
            <pc:sldMk cId="4165522413" sldId="263"/>
            <ac:picMk id="3" creationId="{3EF6ACC4-0A38-81CE-66A3-4E4016992CD3}"/>
          </ac:picMkLst>
        </pc:picChg>
      </pc:sldChg>
      <pc:sldChg chg="addSp modSp new mod ord">
        <pc:chgData name="Graham Colman" userId="5e49a3d6-ef5a-4fb5-b706-b89d0280da7d" providerId="ADAL" clId="{1CD4BDFC-538A-4943-9404-9FA0DCD1212F}" dt="2026-10-20T09:22:29.190" v="516"/>
        <pc:sldMkLst>
          <pc:docMk/>
          <pc:sldMk cId="779017597" sldId="264"/>
        </pc:sldMkLst>
        <pc:picChg chg="add mod">
          <ac:chgData name="Graham Colman" userId="5e49a3d6-ef5a-4fb5-b706-b89d0280da7d" providerId="ADAL" clId="{1CD4BDFC-538A-4943-9404-9FA0DCD1212F}" dt="2026-10-20T09:17:22.240" v="381" actId="1076"/>
          <ac:picMkLst>
            <pc:docMk/>
            <pc:sldMk cId="779017597" sldId="264"/>
            <ac:picMk id="2" creationId="{CDE150F4-B321-89B4-2A64-E4FD8684F432}"/>
          </ac:picMkLst>
        </pc:picChg>
      </pc:sldChg>
      <pc:sldChg chg="addSp delSp modSp new mod ord">
        <pc:chgData name="Graham Colman" userId="5e49a3d6-ef5a-4fb5-b706-b89d0280da7d" providerId="ADAL" clId="{1CD4BDFC-538A-4943-9404-9FA0DCD1212F}" dt="2026-10-20T09:27:09.386" v="535" actId="22"/>
        <pc:sldMkLst>
          <pc:docMk/>
          <pc:sldMk cId="604678882" sldId="265"/>
        </pc:sldMkLst>
        <pc:spChg chg="add mod">
          <ac:chgData name="Graham Colman" userId="5e49a3d6-ef5a-4fb5-b706-b89d0280da7d" providerId="ADAL" clId="{1CD4BDFC-538A-4943-9404-9FA0DCD1212F}" dt="2026-10-20T09:22:00.091" v="512" actId="20577"/>
          <ac:spMkLst>
            <pc:docMk/>
            <pc:sldMk cId="604678882" sldId="265"/>
            <ac:spMk id="3" creationId="{62DDF0E4-FB23-6CD6-9BB0-2914FF93E4E8}"/>
          </ac:spMkLst>
        </pc:spChg>
        <pc:picChg chg="add del mod modCrop">
          <ac:chgData name="Graham Colman" userId="5e49a3d6-ef5a-4fb5-b706-b89d0280da7d" providerId="ADAL" clId="{1CD4BDFC-538A-4943-9404-9FA0DCD1212F}" dt="2026-10-20T09:27:09.386" v="535" actId="22"/>
          <ac:picMkLst>
            <pc:docMk/>
            <pc:sldMk cId="604678882" sldId="265"/>
            <ac:picMk id="5" creationId="{09AC029A-6D08-C95C-32BA-62B4502CFA69}"/>
          </ac:picMkLst>
        </pc:picChg>
      </pc:sldChg>
      <pc:sldChg chg="add">
        <pc:chgData name="Graham Colman" userId="5e49a3d6-ef5a-4fb5-b706-b89d0280da7d" providerId="ADAL" clId="{1CD4BDFC-538A-4943-9404-9FA0DCD1212F}" dt="2026-10-20T09:19:33.880" v="429"/>
        <pc:sldMkLst>
          <pc:docMk/>
          <pc:sldMk cId="2317059577" sldId="266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8D1D73-7D18-467C-AC41-B85D65E439CF}" type="datetimeFigureOut">
              <a:rPr lang="en-GB" smtClean="0"/>
              <a:t>20/10/2026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06704A-8B10-40F2-9D9C-3EDF41E3A1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02677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06704A-8B10-40F2-9D9C-3EDF41E3A17F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93153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210A1-DC4D-4FBD-86D2-5AC9C34E015D}" type="datetimeFigureOut">
              <a:rPr lang="en-GB" smtClean="0"/>
              <a:t>20/10/2026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225EE-9660-4B3C-8DAC-CE446B2433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30711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210A1-DC4D-4FBD-86D2-5AC9C34E015D}" type="datetimeFigureOut">
              <a:rPr lang="en-GB" smtClean="0"/>
              <a:t>20/10/2026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225EE-9660-4B3C-8DAC-CE446B2433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94361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210A1-DC4D-4FBD-86D2-5AC9C34E015D}" type="datetimeFigureOut">
              <a:rPr lang="en-GB" smtClean="0"/>
              <a:t>20/10/2026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225EE-9660-4B3C-8DAC-CE446B2433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05076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210A1-DC4D-4FBD-86D2-5AC9C34E015D}" type="datetimeFigureOut">
              <a:rPr lang="en-GB" smtClean="0"/>
              <a:t>20/10/2026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225EE-9660-4B3C-8DAC-CE446B2433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54224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210A1-DC4D-4FBD-86D2-5AC9C34E015D}" type="datetimeFigureOut">
              <a:rPr lang="en-GB" smtClean="0"/>
              <a:t>20/10/2026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225EE-9660-4B3C-8DAC-CE446B2433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83680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210A1-DC4D-4FBD-86D2-5AC9C34E015D}" type="datetimeFigureOut">
              <a:rPr lang="en-GB" smtClean="0"/>
              <a:t>20/10/2026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225EE-9660-4B3C-8DAC-CE446B2433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09631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210A1-DC4D-4FBD-86D2-5AC9C34E015D}" type="datetimeFigureOut">
              <a:rPr lang="en-GB" smtClean="0"/>
              <a:t>20/10/2026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225EE-9660-4B3C-8DAC-CE446B2433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55998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210A1-DC4D-4FBD-86D2-5AC9C34E015D}" type="datetimeFigureOut">
              <a:rPr lang="en-GB" smtClean="0"/>
              <a:t>20/10/2026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225EE-9660-4B3C-8DAC-CE446B2433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62086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210A1-DC4D-4FBD-86D2-5AC9C34E015D}" type="datetimeFigureOut">
              <a:rPr lang="en-GB" smtClean="0"/>
              <a:t>20/10/2026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225EE-9660-4B3C-8DAC-CE446B2433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63127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210A1-DC4D-4FBD-86D2-5AC9C34E015D}" type="datetimeFigureOut">
              <a:rPr lang="en-GB" smtClean="0"/>
              <a:t>20/10/2026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225EE-9660-4B3C-8DAC-CE446B2433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03003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210A1-DC4D-4FBD-86D2-5AC9C34E015D}" type="datetimeFigureOut">
              <a:rPr lang="en-GB" smtClean="0"/>
              <a:t>20/10/2026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225EE-9660-4B3C-8DAC-CE446B2433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1714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6B210A1-DC4D-4FBD-86D2-5AC9C34E015D}" type="datetimeFigureOut">
              <a:rPr lang="en-GB" smtClean="0"/>
              <a:t>20/10/2026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77225EE-9660-4B3C-8DAC-CE446B2433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71462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2.pn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1.png"/><Relationship Id="rId4" Type="http://schemas.openxmlformats.org/officeDocument/2006/relationships/image" Target="../media/image3.png"/><Relationship Id="rId9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EF6ACC4-0A38-81CE-66A3-4E4016992C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1" b="2964"/>
          <a:stretch>
            <a:fillRect/>
          </a:stretch>
        </p:blipFill>
        <p:spPr>
          <a:xfrm rot="16200000">
            <a:off x="1524000" y="-1524000"/>
            <a:ext cx="6858000" cy="990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55224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DE150F4-B321-89B4-2A64-E4FD8684F4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1650207" y="-1521619"/>
            <a:ext cx="6600825" cy="9901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0175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2DDF0E4-FB23-6CD6-9BB0-2914FF93E4E8}"/>
              </a:ext>
            </a:extLst>
          </p:cNvPr>
          <p:cNvSpPr txBox="1"/>
          <p:nvPr/>
        </p:nvSpPr>
        <p:spPr>
          <a:xfrm>
            <a:off x="0" y="776142"/>
            <a:ext cx="9906000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ts val="2400"/>
              </a:spcBef>
              <a:buNone/>
            </a:pPr>
            <a:r>
              <a:rPr lang="en-US" sz="1800" kern="0" dirty="0">
                <a:solidFill>
                  <a:schemeClr val="tx1"/>
                </a:solidFill>
                <a:effectLst/>
                <a:latin typeface="+mn-lt"/>
                <a:ea typeface="MS Gothic" panose="020B0609070205080204" pitchFamily="49" charset="-128"/>
                <a:cs typeface="Times New Roman" panose="02020603050405020304" pitchFamily="18" charset="0"/>
              </a:rPr>
              <a:t>How to play</a:t>
            </a:r>
            <a:endParaRPr lang="en-GB" sz="1800" kern="0" dirty="0">
              <a:solidFill>
                <a:schemeClr val="tx1"/>
              </a:solidFill>
              <a:effectLst/>
              <a:latin typeface="+mn-lt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0000"/>
              </a:lnSpc>
              <a:buFont typeface="Symbol" panose="05050102010706020507" pitchFamily="18" charset="2"/>
              <a:buChar char=""/>
              <a:tabLst>
                <a:tab pos="228600" algn="l"/>
              </a:tabLst>
            </a:pPr>
            <a:r>
              <a:rPr lang="en-US" sz="1800" dirty="0">
                <a:effectLst/>
                <a:latin typeface="+mn-lt"/>
                <a:ea typeface="MS Mincho" panose="02020609040205080304" pitchFamily="49" charset="-128"/>
                <a:cs typeface="Times New Roman" panose="02020603050405020304" pitchFamily="18" charset="0"/>
              </a:rPr>
              <a:t>Label five corners of the room: FLIES, FLOATS IN AIR, FLOATS ON WATER, MOVES IN WATER, and NONE.</a:t>
            </a:r>
            <a:endParaRPr lang="en-GB" sz="1800" dirty="0">
              <a:effectLst/>
              <a:latin typeface="+mn-lt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0000"/>
              </a:lnSpc>
              <a:buFont typeface="Symbol" panose="05050102010706020507" pitchFamily="18" charset="2"/>
              <a:buChar char=""/>
              <a:tabLst>
                <a:tab pos="228600" algn="l"/>
              </a:tabLst>
            </a:pPr>
            <a:r>
              <a:rPr lang="en-US" sz="1800" dirty="0">
                <a:effectLst/>
                <a:latin typeface="+mn-lt"/>
                <a:ea typeface="MS Mincho" panose="02020609040205080304" pitchFamily="49" charset="-128"/>
                <a:cs typeface="Times New Roman" panose="02020603050405020304" pitchFamily="18" charset="0"/>
              </a:rPr>
              <a:t>Read an item aloud. Give Beavers five seconds to choose a corner.</a:t>
            </a:r>
            <a:endParaRPr lang="en-GB" sz="1800" dirty="0">
              <a:effectLst/>
              <a:latin typeface="+mn-lt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0000"/>
              </a:lnSpc>
              <a:buFont typeface="Symbol" panose="05050102010706020507" pitchFamily="18" charset="2"/>
              <a:buChar char=""/>
              <a:tabLst>
                <a:tab pos="228600" algn="l"/>
              </a:tabLst>
            </a:pPr>
            <a:r>
              <a:rPr lang="en-US" sz="1800" dirty="0">
                <a:effectLst/>
                <a:latin typeface="+mn-lt"/>
                <a:ea typeface="MS Mincho" panose="02020609040205080304" pitchFamily="49" charset="-128"/>
                <a:cs typeface="Times New Roman" panose="02020603050405020304" pitchFamily="18" charset="0"/>
              </a:rPr>
              <a:t>Ask a few Beavers to explain their choice. Award a point for a correct answer and a bonus point for a good explanation.</a:t>
            </a:r>
            <a:endParaRPr lang="en-GB" sz="1800" dirty="0">
              <a:effectLst/>
              <a:latin typeface="+mn-lt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0000"/>
              </a:lnSpc>
              <a:spcAft>
                <a:spcPts val="1000"/>
              </a:spcAft>
              <a:buFont typeface="Symbol" panose="05050102010706020507" pitchFamily="18" charset="2"/>
              <a:buChar char=""/>
              <a:tabLst>
                <a:tab pos="228600" algn="l"/>
              </a:tabLst>
            </a:pPr>
            <a:r>
              <a:rPr lang="en-US" sz="1800" dirty="0">
                <a:effectLst/>
                <a:latin typeface="+mn-lt"/>
                <a:ea typeface="MS Mincho" panose="02020609040205080304" pitchFamily="49" charset="-128"/>
                <a:cs typeface="Times New Roman" panose="02020603050405020304" pitchFamily="18" charset="0"/>
              </a:rPr>
              <a:t>For the main rounds, use the intended answer below. Save the trick questions for a multiple-answer final round.</a:t>
            </a:r>
            <a:endParaRPr lang="en-GB" sz="1800" dirty="0">
              <a:effectLst/>
              <a:latin typeface="+mn-lt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1000"/>
              </a:spcBef>
              <a:buNone/>
            </a:pPr>
            <a:r>
              <a:rPr lang="en-US" sz="1800" dirty="0">
                <a:solidFill>
                  <a:schemeClr val="tx1"/>
                </a:solidFill>
                <a:effectLst/>
                <a:latin typeface="+mn-lt"/>
                <a:ea typeface="MS Gothic" panose="020B0609070205080204" pitchFamily="49" charset="-128"/>
                <a:cs typeface="Times New Roman" panose="02020603050405020304" pitchFamily="18" charset="0"/>
              </a:rPr>
              <a:t>Category definitions</a:t>
            </a:r>
            <a:endParaRPr lang="en-GB" sz="1800" dirty="0">
              <a:solidFill>
                <a:schemeClr val="tx1"/>
              </a:solidFill>
              <a:effectLst/>
              <a:latin typeface="+mn-lt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Aft>
                <a:spcPts val="1000"/>
              </a:spcAft>
              <a:buNone/>
            </a:pPr>
            <a:r>
              <a:rPr lang="en-US" sz="1800" dirty="0">
                <a:effectLst/>
                <a:latin typeface="+mn-lt"/>
                <a:ea typeface="MS Mincho" panose="02020609040205080304" pitchFamily="49" charset="-128"/>
                <a:cs typeface="Times New Roman" panose="02020603050405020304" pitchFamily="18" charset="0"/>
              </a:rPr>
              <a:t>Flies: </a:t>
            </a:r>
            <a:r>
              <a:rPr lang="en-US" sz="1800" b="1" dirty="0">
                <a:effectLst/>
                <a:latin typeface="+mn-lt"/>
                <a:ea typeface="MS Mincho" panose="02020609040205080304" pitchFamily="49" charset="-128"/>
                <a:cs typeface="Times New Roman" panose="02020603050405020304" pitchFamily="18" charset="0"/>
              </a:rPr>
              <a:t>Actively </a:t>
            </a:r>
            <a:r>
              <a:rPr lang="en-US" sz="1800" dirty="0">
                <a:effectLst/>
                <a:latin typeface="+mn-lt"/>
                <a:ea typeface="MS Mincho" panose="02020609040205080304" pitchFamily="49" charset="-128"/>
                <a:cs typeface="Times New Roman" panose="02020603050405020304" pitchFamily="18" charset="0"/>
              </a:rPr>
              <a:t>moves through the air </a:t>
            </a:r>
            <a:r>
              <a:rPr lang="en-US" b="1" dirty="0">
                <a:ea typeface="MS Mincho" panose="02020609040205080304" pitchFamily="49" charset="-128"/>
                <a:cs typeface="Times New Roman" panose="02020603050405020304" pitchFamily="18" charset="0"/>
              </a:rPr>
              <a:t>in a controlled manner</a:t>
            </a:r>
            <a:r>
              <a:rPr lang="en-US" sz="1800" dirty="0">
                <a:effectLst/>
                <a:latin typeface="+mn-lt"/>
                <a:ea typeface="MS Mincho" panose="02020609040205080304" pitchFamily="49" charset="-128"/>
                <a:cs typeface="Times New Roman" panose="02020603050405020304" pitchFamily="18" charset="0"/>
              </a:rPr>
              <a:t>, e.g. a bird or </a:t>
            </a:r>
            <a:r>
              <a:rPr lang="en-US" sz="1800" dirty="0" err="1">
                <a:effectLst/>
                <a:latin typeface="+mn-lt"/>
                <a:ea typeface="MS Mincho" panose="02020609040205080304" pitchFamily="49" charset="-128"/>
                <a:cs typeface="Times New Roman" panose="02020603050405020304" pitchFamily="18" charset="0"/>
              </a:rPr>
              <a:t>aeroplane</a:t>
            </a:r>
            <a:r>
              <a:rPr lang="en-US" sz="1800" dirty="0">
                <a:effectLst/>
                <a:latin typeface="+mn-lt"/>
                <a:ea typeface="MS Mincho" panose="02020609040205080304" pitchFamily="49" charset="-128"/>
                <a:cs typeface="Times New Roman" panose="02020603050405020304" pitchFamily="18" charset="0"/>
              </a:rPr>
              <a:t>.</a:t>
            </a:r>
            <a:endParaRPr lang="en-GB" sz="1800" dirty="0">
              <a:effectLst/>
              <a:latin typeface="+mn-lt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Aft>
                <a:spcPts val="1000"/>
              </a:spcAft>
              <a:buNone/>
            </a:pPr>
            <a:r>
              <a:rPr lang="en-US" sz="1800" dirty="0">
                <a:effectLst/>
                <a:latin typeface="+mn-lt"/>
                <a:ea typeface="MS Mincho" panose="02020609040205080304" pitchFamily="49" charset="-128"/>
                <a:cs typeface="Times New Roman" panose="02020603050405020304" pitchFamily="18" charset="0"/>
              </a:rPr>
              <a:t>Floats in air: Is suspended or carried by air, </a:t>
            </a:r>
            <a:r>
              <a:rPr lang="en-US" b="1" dirty="0">
                <a:ea typeface="MS Mincho" panose="02020609040205080304" pitchFamily="49" charset="-128"/>
                <a:cs typeface="Times New Roman" panose="02020603050405020304" pitchFamily="18" charset="0"/>
              </a:rPr>
              <a:t>but not controlled</a:t>
            </a:r>
            <a:r>
              <a:rPr lang="en-US" dirty="0">
                <a:ea typeface="MS Mincho" panose="02020609040205080304" pitchFamily="49" charset="-128"/>
                <a:cs typeface="Times New Roman" panose="02020603050405020304" pitchFamily="18" charset="0"/>
              </a:rPr>
              <a:t>,</a:t>
            </a:r>
            <a:r>
              <a:rPr lang="en-US" b="1" dirty="0"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+mn-lt"/>
                <a:ea typeface="MS Mincho" panose="02020609040205080304" pitchFamily="49" charset="-128"/>
                <a:cs typeface="Times New Roman" panose="02020603050405020304" pitchFamily="18" charset="0"/>
              </a:rPr>
              <a:t>e.g. a helium balloon or drifting seed.</a:t>
            </a:r>
            <a:endParaRPr lang="en-GB" sz="1800" dirty="0">
              <a:effectLst/>
              <a:latin typeface="+mn-lt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Aft>
                <a:spcPts val="1000"/>
              </a:spcAft>
              <a:buNone/>
            </a:pPr>
            <a:r>
              <a:rPr lang="en-US" sz="1800" dirty="0">
                <a:effectLst/>
                <a:latin typeface="+mn-lt"/>
                <a:ea typeface="MS Mincho" panose="02020609040205080304" pitchFamily="49" charset="-128"/>
                <a:cs typeface="Times New Roman" panose="02020603050405020304" pitchFamily="18" charset="0"/>
              </a:rPr>
              <a:t>Floats on water: Stays on the water's surface, </a:t>
            </a:r>
            <a:r>
              <a:rPr lang="en-US" sz="1800" b="1" dirty="0">
                <a:effectLst/>
                <a:latin typeface="+mn-lt"/>
                <a:ea typeface="MS Mincho" panose="02020609040205080304" pitchFamily="49" charset="-128"/>
                <a:cs typeface="Times New Roman" panose="02020603050405020304" pitchFamily="18" charset="0"/>
              </a:rPr>
              <a:t>either controlled or uncontrolled</a:t>
            </a:r>
            <a:r>
              <a:rPr lang="en-US" sz="1800" dirty="0">
                <a:effectLst/>
                <a:latin typeface="+mn-lt"/>
                <a:ea typeface="MS Mincho" panose="02020609040205080304" pitchFamily="49" charset="-128"/>
                <a:cs typeface="Times New Roman" panose="02020603050405020304" pitchFamily="18" charset="0"/>
              </a:rPr>
              <a:t>, e.g. a log or boat.</a:t>
            </a:r>
            <a:endParaRPr lang="en-GB" sz="1800" dirty="0">
              <a:effectLst/>
              <a:latin typeface="+mn-lt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Aft>
                <a:spcPts val="1000"/>
              </a:spcAft>
              <a:buNone/>
            </a:pPr>
            <a:r>
              <a:rPr lang="en-US" sz="1800" dirty="0">
                <a:effectLst/>
                <a:latin typeface="+mn-lt"/>
                <a:ea typeface="MS Mincho" panose="02020609040205080304" pitchFamily="49" charset="-128"/>
                <a:cs typeface="Times New Roman" panose="02020603050405020304" pitchFamily="18" charset="0"/>
              </a:rPr>
              <a:t>Moves in water: Actively swims or travels in or under water, e.g. a fish or submarine.</a:t>
            </a:r>
            <a:endParaRPr lang="en-GB" sz="1800" dirty="0">
              <a:effectLst/>
              <a:latin typeface="+mn-lt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Aft>
                <a:spcPts val="1000"/>
              </a:spcAft>
              <a:buNone/>
            </a:pPr>
            <a:r>
              <a:rPr lang="en-US" sz="1800" dirty="0">
                <a:effectLst/>
                <a:latin typeface="+mn-lt"/>
                <a:ea typeface="MS Mincho" panose="02020609040205080304" pitchFamily="49" charset="-128"/>
                <a:cs typeface="Times New Roman" panose="02020603050405020304" pitchFamily="18" charset="0"/>
              </a:rPr>
              <a:t>None: Does not fit any of the other categories in the intended scenario.</a:t>
            </a:r>
            <a:endParaRPr lang="en-GB" sz="11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46788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6F2AEDB-3028-F78F-2D68-F767BAA19AFC}"/>
              </a:ext>
            </a:extLst>
          </p:cNvPr>
          <p:cNvSpPr txBox="1"/>
          <p:nvPr/>
        </p:nvSpPr>
        <p:spPr>
          <a:xfrm rot="16200000">
            <a:off x="-2844224" y="3428998"/>
            <a:ext cx="6273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B050"/>
                </a:solidFill>
              </a:rPr>
              <a:t>Fly, float or neither?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1915A15-B83B-5B24-A8B0-4B92F877CC3B}"/>
              </a:ext>
            </a:extLst>
          </p:cNvPr>
          <p:cNvSpPr txBox="1"/>
          <p:nvPr/>
        </p:nvSpPr>
        <p:spPr>
          <a:xfrm>
            <a:off x="584775" y="0"/>
            <a:ext cx="932122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solidFill>
                  <a:srgbClr val="00B050"/>
                </a:solidFill>
              </a:rPr>
              <a:t>Created by humans, natural or imaginary?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35A41612-9EA7-64FA-9931-72997942FD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6308589"/>
              </p:ext>
            </p:extLst>
          </p:nvPr>
        </p:nvGraphicFramePr>
        <p:xfrm>
          <a:off x="584776" y="584775"/>
          <a:ext cx="9321224" cy="62732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50474">
                  <a:extLst>
                    <a:ext uri="{9D8B030D-6E8A-4147-A177-3AD203B41FA5}">
                      <a16:colId xmlns:a16="http://schemas.microsoft.com/office/drawing/2014/main" val="1075055082"/>
                    </a:ext>
                  </a:extLst>
                </a:gridCol>
                <a:gridCol w="2890250">
                  <a:extLst>
                    <a:ext uri="{9D8B030D-6E8A-4147-A177-3AD203B41FA5}">
                      <a16:colId xmlns:a16="http://schemas.microsoft.com/office/drawing/2014/main" val="1133842610"/>
                    </a:ext>
                  </a:extLst>
                </a:gridCol>
                <a:gridCol w="2890250">
                  <a:extLst>
                    <a:ext uri="{9D8B030D-6E8A-4147-A177-3AD203B41FA5}">
                      <a16:colId xmlns:a16="http://schemas.microsoft.com/office/drawing/2014/main" val="3044626414"/>
                    </a:ext>
                  </a:extLst>
                </a:gridCol>
                <a:gridCol w="2890250">
                  <a:extLst>
                    <a:ext uri="{9D8B030D-6E8A-4147-A177-3AD203B41FA5}">
                      <a16:colId xmlns:a16="http://schemas.microsoft.com/office/drawing/2014/main" val="1935286970"/>
                    </a:ext>
                  </a:extLst>
                </a:gridCol>
              </a:tblGrid>
              <a:tr h="582974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bg1"/>
                          </a:solidFill>
                        </a:rPr>
                        <a:t>Created by humans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bg1"/>
                          </a:solidFill>
                        </a:rPr>
                        <a:t>Natural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bg1"/>
                          </a:solidFill>
                        </a:rPr>
                        <a:t>Imaginary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1694709"/>
                  </a:ext>
                </a:extLst>
              </a:tr>
              <a:tr h="189675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bg1"/>
                          </a:solidFill>
                        </a:rPr>
                        <a:t>Fly</a:t>
                      </a:r>
                    </a:p>
                  </a:txBody>
                  <a:tcPr vert="vert27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65259413"/>
                  </a:ext>
                </a:extLst>
              </a:tr>
              <a:tr h="189675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bg1"/>
                          </a:solidFill>
                        </a:rPr>
                        <a:t>Float</a:t>
                      </a:r>
                    </a:p>
                  </a:txBody>
                  <a:tcPr vert="vert27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23205496"/>
                  </a:ext>
                </a:extLst>
              </a:tr>
              <a:tr h="189675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bg1"/>
                          </a:solidFill>
                        </a:rPr>
                        <a:t>Neither </a:t>
                      </a:r>
                    </a:p>
                  </a:txBody>
                  <a:tcPr vert="vert27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81833359"/>
                  </a:ext>
                </a:extLst>
              </a:tr>
            </a:tbl>
          </a:graphicData>
        </a:graphic>
      </p:graphicFrame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83BFD5D4-27D2-100A-A53A-861E77BC0A71}"/>
              </a:ext>
            </a:extLst>
          </p:cNvPr>
          <p:cNvSpPr/>
          <p:nvPr/>
        </p:nvSpPr>
        <p:spPr>
          <a:xfrm>
            <a:off x="1286933" y="1244600"/>
            <a:ext cx="2794000" cy="1794934"/>
          </a:xfrm>
          <a:prstGeom prst="roundRect">
            <a:avLst/>
          </a:prstGeom>
          <a:noFill/>
          <a:ln w="28575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E0A1C998-FBB1-0B77-EDD9-09F3A1550411}"/>
              </a:ext>
            </a:extLst>
          </p:cNvPr>
          <p:cNvSpPr/>
          <p:nvPr/>
        </p:nvSpPr>
        <p:spPr>
          <a:xfrm>
            <a:off x="4165600" y="3115733"/>
            <a:ext cx="2794000" cy="1794934"/>
          </a:xfrm>
          <a:prstGeom prst="roundRect">
            <a:avLst/>
          </a:prstGeom>
          <a:noFill/>
          <a:ln w="28575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676A5C0F-4DF6-3DFB-6146-CCB0E983EDCC}"/>
              </a:ext>
            </a:extLst>
          </p:cNvPr>
          <p:cNvSpPr/>
          <p:nvPr/>
        </p:nvSpPr>
        <p:spPr>
          <a:xfrm>
            <a:off x="7060623" y="5012262"/>
            <a:ext cx="2794000" cy="1794934"/>
          </a:xfrm>
          <a:prstGeom prst="roundRect">
            <a:avLst/>
          </a:prstGeom>
          <a:noFill/>
          <a:ln w="28575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E5FCA3FE-75F6-C4B5-9BC4-1F68C634C6D7}"/>
              </a:ext>
            </a:extLst>
          </p:cNvPr>
          <p:cNvSpPr/>
          <p:nvPr/>
        </p:nvSpPr>
        <p:spPr>
          <a:xfrm>
            <a:off x="7060623" y="1244600"/>
            <a:ext cx="2794000" cy="1794934"/>
          </a:xfrm>
          <a:prstGeom prst="roundRect">
            <a:avLst/>
          </a:prstGeom>
          <a:noFill/>
          <a:ln w="28575">
            <a:solidFill>
              <a:srgbClr val="FFC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4F99B25C-3CBC-BFF9-0035-13E721E2809A}"/>
              </a:ext>
            </a:extLst>
          </p:cNvPr>
          <p:cNvSpPr/>
          <p:nvPr/>
        </p:nvSpPr>
        <p:spPr>
          <a:xfrm>
            <a:off x="1286933" y="3115733"/>
            <a:ext cx="2794000" cy="1794934"/>
          </a:xfrm>
          <a:prstGeom prst="roundRect">
            <a:avLst/>
          </a:prstGeom>
          <a:noFill/>
          <a:ln w="28575">
            <a:solidFill>
              <a:srgbClr val="FFC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66445CA2-70F1-FAC1-C2B7-A318545F52F6}"/>
              </a:ext>
            </a:extLst>
          </p:cNvPr>
          <p:cNvSpPr/>
          <p:nvPr/>
        </p:nvSpPr>
        <p:spPr>
          <a:xfrm>
            <a:off x="4165600" y="5012262"/>
            <a:ext cx="2794000" cy="1794934"/>
          </a:xfrm>
          <a:prstGeom prst="roundRect">
            <a:avLst/>
          </a:prstGeom>
          <a:noFill/>
          <a:ln w="28575">
            <a:solidFill>
              <a:srgbClr val="FFC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BD1A697D-ADD6-3764-034A-993B14290540}"/>
              </a:ext>
            </a:extLst>
          </p:cNvPr>
          <p:cNvSpPr/>
          <p:nvPr/>
        </p:nvSpPr>
        <p:spPr>
          <a:xfrm>
            <a:off x="4173778" y="1219204"/>
            <a:ext cx="2794000" cy="1794934"/>
          </a:xfrm>
          <a:prstGeom prst="round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70F30B7C-AADF-48DE-D8EB-A4A250100581}"/>
              </a:ext>
            </a:extLst>
          </p:cNvPr>
          <p:cNvSpPr/>
          <p:nvPr/>
        </p:nvSpPr>
        <p:spPr>
          <a:xfrm>
            <a:off x="7060623" y="3115733"/>
            <a:ext cx="2794000" cy="1794934"/>
          </a:xfrm>
          <a:prstGeom prst="round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B98797DD-53C2-368E-3717-3AA39EA1ABA8}"/>
              </a:ext>
            </a:extLst>
          </p:cNvPr>
          <p:cNvSpPr/>
          <p:nvPr/>
        </p:nvSpPr>
        <p:spPr>
          <a:xfrm>
            <a:off x="1286933" y="5012262"/>
            <a:ext cx="2794000" cy="1794934"/>
          </a:xfrm>
          <a:prstGeom prst="round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89587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>
            <a:extLst>
              <a:ext uri="{FF2B5EF4-FFF2-40B4-BE49-F238E27FC236}">
                <a16:creationId xmlns:a16="http://schemas.microsoft.com/office/drawing/2014/main" id="{65286E51-FC78-A431-DF5F-3258DA7CFFF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8911" t="14348" r="84653" b="79698"/>
          <a:stretch>
            <a:fillRect/>
          </a:stretch>
        </p:blipFill>
        <p:spPr>
          <a:xfrm>
            <a:off x="5427709" y="3453723"/>
            <a:ext cx="850594" cy="1180621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E2659F47-9906-50AD-2FF6-10C73E45C86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2034" t="20516" r="71866" b="73530"/>
          <a:stretch>
            <a:fillRect/>
          </a:stretch>
        </p:blipFill>
        <p:spPr>
          <a:xfrm>
            <a:off x="3767012" y="2322225"/>
            <a:ext cx="806117" cy="1180621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29ACA87A-B3F9-F47C-CA49-A4302D8F8A4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054" t="26712" r="91510" b="67334"/>
          <a:stretch>
            <a:fillRect/>
          </a:stretch>
        </p:blipFill>
        <p:spPr>
          <a:xfrm>
            <a:off x="3781768" y="3514707"/>
            <a:ext cx="850594" cy="1180621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D6A90EC3-E16B-0EB1-CD95-6C3C6487182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5642" t="26768" r="78259" b="67278"/>
          <a:stretch>
            <a:fillRect/>
          </a:stretch>
        </p:blipFill>
        <p:spPr>
          <a:xfrm>
            <a:off x="467749" y="2334087"/>
            <a:ext cx="806119" cy="1180620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52B0973D-5EAC-858B-09CC-63F3BAFDD5C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2029" t="32712" r="71872" b="61334"/>
          <a:stretch>
            <a:fillRect/>
          </a:stretch>
        </p:blipFill>
        <p:spPr>
          <a:xfrm>
            <a:off x="476407" y="4625496"/>
            <a:ext cx="806119" cy="1180620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F7D9C13C-FA38-7419-6539-0E70B172966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8960" t="44976" r="84606" b="49070"/>
          <a:stretch>
            <a:fillRect/>
          </a:stretch>
        </p:blipFill>
        <p:spPr>
          <a:xfrm>
            <a:off x="445511" y="5748877"/>
            <a:ext cx="850594" cy="1180621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191172F9-9344-BF5A-CB2E-09CA0153EBF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8616" t="38780" r="65286" b="55266"/>
          <a:stretch>
            <a:fillRect/>
          </a:stretch>
        </p:blipFill>
        <p:spPr>
          <a:xfrm>
            <a:off x="8708258" y="1182343"/>
            <a:ext cx="806117" cy="1180621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DC8A9335-38A1-9710-199C-A43B46F31C5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8623" t="14691" r="45804" b="79355"/>
          <a:stretch>
            <a:fillRect/>
          </a:stretch>
        </p:blipFill>
        <p:spPr>
          <a:xfrm>
            <a:off x="5485801" y="71190"/>
            <a:ext cx="736623" cy="1180620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52EB4739-C471-3929-10C1-7B6C1121EC7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4413" t="20676" r="40014" b="73370"/>
          <a:stretch>
            <a:fillRect/>
          </a:stretch>
        </p:blipFill>
        <p:spPr>
          <a:xfrm>
            <a:off x="5462934" y="1148700"/>
            <a:ext cx="736623" cy="1180620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BCFF9C9E-A604-66A7-8D1E-95F8421BDCD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2416" t="14426" r="52011" b="79620"/>
          <a:stretch>
            <a:fillRect/>
          </a:stretch>
        </p:blipFill>
        <p:spPr>
          <a:xfrm>
            <a:off x="2111588" y="23714"/>
            <a:ext cx="736622" cy="1180620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C47E7553-179D-4F41-D7AF-70F572F993C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8360" t="20754" r="46067" b="73292"/>
          <a:stretch>
            <a:fillRect/>
          </a:stretch>
        </p:blipFill>
        <p:spPr>
          <a:xfrm>
            <a:off x="2118567" y="1205478"/>
            <a:ext cx="736622" cy="1180620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BA1E7D88-C60D-FC64-AFA5-58B5C29D4BF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6404" t="14344" r="58023" b="79702"/>
          <a:stretch>
            <a:fillRect/>
          </a:stretch>
        </p:blipFill>
        <p:spPr>
          <a:xfrm>
            <a:off x="8729171" y="24847"/>
            <a:ext cx="676510" cy="1084276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11309C6A-2C14-8333-F761-BBBF4963894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8002" t="14422" r="25899" b="79624"/>
          <a:stretch>
            <a:fillRect/>
          </a:stretch>
        </p:blipFill>
        <p:spPr>
          <a:xfrm>
            <a:off x="7032929" y="32214"/>
            <a:ext cx="806118" cy="1180620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0DFCBEA0-7483-EA71-3EF6-74B02379C0D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0577" t="83634" r="50152" b="11421"/>
          <a:stretch>
            <a:fillRect/>
          </a:stretch>
        </p:blipFill>
        <p:spPr>
          <a:xfrm>
            <a:off x="6849200" y="2416735"/>
            <a:ext cx="1225268" cy="980481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FF20D777-332E-0748-5654-1690F997DD8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0981" t="57801" r="59748" b="36245"/>
          <a:stretch>
            <a:fillRect/>
          </a:stretch>
        </p:blipFill>
        <p:spPr>
          <a:xfrm>
            <a:off x="8466968" y="2299651"/>
            <a:ext cx="1162408" cy="1120051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A0EB586C-9B0E-1BCD-DBA4-43AB08E87A8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0793" t="77444" r="50262" b="16602"/>
          <a:stretch>
            <a:fillRect/>
          </a:stretch>
        </p:blipFill>
        <p:spPr>
          <a:xfrm>
            <a:off x="6840540" y="1182343"/>
            <a:ext cx="1182128" cy="1180620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58E8921B-F9DA-6A3C-1E89-BBC5D4ABB25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2137" t="77305" r="28592" b="16741"/>
          <a:stretch>
            <a:fillRect/>
          </a:stretch>
        </p:blipFill>
        <p:spPr>
          <a:xfrm>
            <a:off x="1923958" y="5756838"/>
            <a:ext cx="1225268" cy="1180620"/>
          </a:xfrm>
          <a:prstGeom prst="rect">
            <a:avLst/>
          </a:prstGeom>
        </p:spPr>
      </p:pic>
      <p:grpSp>
        <p:nvGrpSpPr>
          <p:cNvPr id="58" name="Group 57">
            <a:extLst>
              <a:ext uri="{FF2B5EF4-FFF2-40B4-BE49-F238E27FC236}">
                <a16:creationId xmlns:a16="http://schemas.microsoft.com/office/drawing/2014/main" id="{7510DC04-9F2C-2064-EDF4-312F24843DF5}"/>
              </a:ext>
            </a:extLst>
          </p:cNvPr>
          <p:cNvGrpSpPr/>
          <p:nvPr/>
        </p:nvGrpSpPr>
        <p:grpSpPr>
          <a:xfrm>
            <a:off x="5386490" y="2349162"/>
            <a:ext cx="889509" cy="1126745"/>
            <a:chOff x="4857749" y="3437273"/>
            <a:chExt cx="677334" cy="857982"/>
          </a:xfrm>
        </p:grpSpPr>
        <p:pic>
          <p:nvPicPr>
            <p:cNvPr id="56" name="Picture 55">
              <a:extLst>
                <a:ext uri="{FF2B5EF4-FFF2-40B4-BE49-F238E27FC236}">
                  <a16:creationId xmlns:a16="http://schemas.microsoft.com/office/drawing/2014/main" id="{6B29CC9C-B1C9-C1F1-6C0F-9DC2C5929F7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l="13176" t="1851" r="35823" b="-1851"/>
            <a:stretch>
              <a:fillRect/>
            </a:stretch>
          </p:blipFill>
          <p:spPr>
            <a:xfrm>
              <a:off x="4913230" y="3437273"/>
              <a:ext cx="560916" cy="680991"/>
            </a:xfrm>
            <a:prstGeom prst="rect">
              <a:avLst/>
            </a:prstGeom>
          </p:spPr>
        </p:pic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ED99EB4C-D121-FD9E-CDF4-6798FC8774CD}"/>
                </a:ext>
              </a:extLst>
            </p:cNvPr>
            <p:cNvSpPr txBox="1"/>
            <p:nvPr/>
          </p:nvSpPr>
          <p:spPr>
            <a:xfrm>
              <a:off x="4857749" y="4079811"/>
              <a:ext cx="677334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800" dirty="0"/>
                <a:t>Spacecraft</a:t>
              </a:r>
            </a:p>
          </p:txBody>
        </p:sp>
      </p:grpSp>
      <p:pic>
        <p:nvPicPr>
          <p:cNvPr id="64" name="Picture 63">
            <a:extLst>
              <a:ext uri="{FF2B5EF4-FFF2-40B4-BE49-F238E27FC236}">
                <a16:creationId xmlns:a16="http://schemas.microsoft.com/office/drawing/2014/main" id="{5EA50007-B1D1-92B1-FA06-7B1771F8981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7" t="26173" r="82593" b="63086"/>
          <a:stretch>
            <a:fillRect/>
          </a:stretch>
        </p:blipFill>
        <p:spPr>
          <a:xfrm>
            <a:off x="367817" y="71189"/>
            <a:ext cx="990211" cy="1037933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03A0C24E-63CB-C81C-900F-7CCD8D5097F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9" t="26171" r="67321" b="63088"/>
          <a:stretch>
            <a:fillRect/>
          </a:stretch>
        </p:blipFill>
        <p:spPr>
          <a:xfrm>
            <a:off x="3566060" y="2374"/>
            <a:ext cx="1155836" cy="1211540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AEC9455E-339E-DA74-6BF6-FA7A917B575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1" t="37088" r="67299" b="52171"/>
          <a:stretch>
            <a:fillRect/>
          </a:stretch>
        </p:blipFill>
        <p:spPr>
          <a:xfrm>
            <a:off x="6956309" y="3452055"/>
            <a:ext cx="1091340" cy="1143936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9FB5BA18-04A7-53C7-B744-D9FD808750B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781" t="26500" r="49849" b="62759"/>
          <a:stretch>
            <a:fillRect/>
          </a:stretch>
        </p:blipFill>
        <p:spPr>
          <a:xfrm>
            <a:off x="2028012" y="2345809"/>
            <a:ext cx="1059704" cy="1110775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23BA8E78-7E40-6E28-6CFC-3C213E92154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33" t="47309" r="67397" b="41950"/>
          <a:stretch>
            <a:fillRect/>
          </a:stretch>
        </p:blipFill>
        <p:spPr>
          <a:xfrm>
            <a:off x="2033071" y="3475056"/>
            <a:ext cx="1059704" cy="1110775"/>
          </a:xfrm>
          <a:prstGeom prst="rect">
            <a:avLst/>
          </a:prstGeom>
        </p:spPr>
      </p:pic>
      <p:grpSp>
        <p:nvGrpSpPr>
          <p:cNvPr id="83" name="Group 82">
            <a:extLst>
              <a:ext uri="{FF2B5EF4-FFF2-40B4-BE49-F238E27FC236}">
                <a16:creationId xmlns:a16="http://schemas.microsoft.com/office/drawing/2014/main" id="{E2048806-CBE8-61B9-FC1F-1F4B1F4DBBD7}"/>
              </a:ext>
            </a:extLst>
          </p:cNvPr>
          <p:cNvGrpSpPr/>
          <p:nvPr/>
        </p:nvGrpSpPr>
        <p:grpSpPr>
          <a:xfrm>
            <a:off x="367817" y="1224620"/>
            <a:ext cx="1044775" cy="1095126"/>
            <a:chOff x="935816" y="1696320"/>
            <a:chExt cx="702734" cy="736601"/>
          </a:xfrm>
        </p:grpSpPr>
        <p:pic>
          <p:nvPicPr>
            <p:cNvPr id="74" name="Picture 73">
              <a:extLst>
                <a:ext uri="{FF2B5EF4-FFF2-40B4-BE49-F238E27FC236}">
                  <a16:creationId xmlns:a16="http://schemas.microsoft.com/office/drawing/2014/main" id="{19E667D0-5F91-B9E5-D80F-158D74BCE0A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3002" t="26303" r="1628" b="62956"/>
            <a:stretch>
              <a:fillRect/>
            </a:stretch>
          </p:blipFill>
          <p:spPr>
            <a:xfrm>
              <a:off x="935816" y="1696320"/>
              <a:ext cx="702734" cy="736601"/>
            </a:xfrm>
            <a:prstGeom prst="rect">
              <a:avLst/>
            </a:prstGeom>
          </p:spPr>
        </p:pic>
        <p:sp>
          <p:nvSpPr>
            <p:cNvPr id="76" name="Rectangle 75">
              <a:extLst>
                <a:ext uri="{FF2B5EF4-FFF2-40B4-BE49-F238E27FC236}">
                  <a16:creationId xmlns:a16="http://schemas.microsoft.com/office/drawing/2014/main" id="{73262E1E-76AA-C889-C83B-133CB85B9F2A}"/>
                </a:ext>
              </a:extLst>
            </p:cNvPr>
            <p:cNvSpPr/>
            <p:nvPr/>
          </p:nvSpPr>
          <p:spPr>
            <a:xfrm>
              <a:off x="1297575" y="2247900"/>
              <a:ext cx="247208" cy="148936"/>
            </a:xfrm>
            <a:prstGeom prst="rect">
              <a:avLst/>
            </a:prstGeom>
            <a:solidFill>
              <a:srgbClr val="EFF7E8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8" name="Rectangle 77">
              <a:extLst>
                <a:ext uri="{FF2B5EF4-FFF2-40B4-BE49-F238E27FC236}">
                  <a16:creationId xmlns:a16="http://schemas.microsoft.com/office/drawing/2014/main" id="{1779495C-AFCB-0515-86BD-782211D5B2E8}"/>
                </a:ext>
              </a:extLst>
            </p:cNvPr>
            <p:cNvSpPr/>
            <p:nvPr/>
          </p:nvSpPr>
          <p:spPr>
            <a:xfrm>
              <a:off x="1087970" y="2334491"/>
              <a:ext cx="247208" cy="78656"/>
            </a:xfrm>
            <a:prstGeom prst="rect">
              <a:avLst/>
            </a:prstGeom>
            <a:solidFill>
              <a:srgbClr val="EFF7E8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80" name="Picture 79">
            <a:extLst>
              <a:ext uri="{FF2B5EF4-FFF2-40B4-BE49-F238E27FC236}">
                <a16:creationId xmlns:a16="http://schemas.microsoft.com/office/drawing/2014/main" id="{18A488A5-3F39-B6A8-1FED-96860138A9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957" t="47645" r="49673" b="41614"/>
          <a:stretch>
            <a:fillRect/>
          </a:stretch>
        </p:blipFill>
        <p:spPr>
          <a:xfrm>
            <a:off x="3628325" y="1205483"/>
            <a:ext cx="1059703" cy="1110774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6819D33B-60BF-E0B0-ACE8-1F5F146CB2B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8424" t="33575" r="46004" b="60094"/>
          <a:stretch>
            <a:fillRect/>
          </a:stretch>
        </p:blipFill>
        <p:spPr>
          <a:xfrm>
            <a:off x="5495981" y="5725632"/>
            <a:ext cx="625419" cy="1065897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45AFE65F-41B1-7123-62E5-29F429E8072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74408" t="34142" r="19493" b="59904"/>
          <a:stretch>
            <a:fillRect/>
          </a:stretch>
        </p:blipFill>
        <p:spPr>
          <a:xfrm>
            <a:off x="8680209" y="4625704"/>
            <a:ext cx="766893" cy="1123173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21CE51D2-7570-A25A-4EDF-7C21EF50BAF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80568" t="34064" r="13333" b="59982"/>
          <a:stretch>
            <a:fillRect/>
          </a:stretch>
        </p:blipFill>
        <p:spPr>
          <a:xfrm>
            <a:off x="7114677" y="4597104"/>
            <a:ext cx="777596" cy="1138847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4E4F806A-F930-5D65-D954-74EC5DC075C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74353" t="47479" r="19548" b="46567"/>
          <a:stretch>
            <a:fillRect/>
          </a:stretch>
        </p:blipFill>
        <p:spPr>
          <a:xfrm>
            <a:off x="7140538" y="5676267"/>
            <a:ext cx="806118" cy="1180620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3CF9D57B-DE03-F270-C9A5-AC8F67CAA81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070" t="57801" r="88659" b="36245"/>
          <a:stretch>
            <a:fillRect/>
          </a:stretch>
        </p:blipFill>
        <p:spPr>
          <a:xfrm>
            <a:off x="8466968" y="5726426"/>
            <a:ext cx="1225268" cy="1180620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5629A018-1C3A-690A-8786-B44A1AE94AA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1190" t="64392" r="59539" b="29654"/>
          <a:stretch>
            <a:fillRect/>
          </a:stretch>
        </p:blipFill>
        <p:spPr>
          <a:xfrm>
            <a:off x="5278830" y="4598585"/>
            <a:ext cx="1148352" cy="1106507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8DC49903-7B21-F7AD-3103-509D4AEDCE6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2754" t="64207" r="37975" b="29839"/>
          <a:stretch>
            <a:fillRect/>
          </a:stretch>
        </p:blipFill>
        <p:spPr>
          <a:xfrm>
            <a:off x="3560713" y="5706582"/>
            <a:ext cx="1225268" cy="1180620"/>
          </a:xfrm>
          <a:prstGeom prst="rect">
            <a:avLst/>
          </a:prstGeom>
        </p:spPr>
      </p:pic>
      <p:grpSp>
        <p:nvGrpSpPr>
          <p:cNvPr id="62" name="Group 61">
            <a:extLst>
              <a:ext uri="{FF2B5EF4-FFF2-40B4-BE49-F238E27FC236}">
                <a16:creationId xmlns:a16="http://schemas.microsoft.com/office/drawing/2014/main" id="{24B474EA-42C1-8CAD-4228-B6DF28EDC271}"/>
              </a:ext>
            </a:extLst>
          </p:cNvPr>
          <p:cNvGrpSpPr/>
          <p:nvPr/>
        </p:nvGrpSpPr>
        <p:grpSpPr>
          <a:xfrm>
            <a:off x="8624866" y="3534479"/>
            <a:ext cx="889509" cy="1097566"/>
            <a:chOff x="4111402" y="4314782"/>
            <a:chExt cx="677334" cy="835763"/>
          </a:xfrm>
        </p:grpSpPr>
        <p:pic>
          <p:nvPicPr>
            <p:cNvPr id="60" name="Picture 59" descr="Swim Like a Duck - J2 Solutions">
              <a:extLst>
                <a:ext uri="{FF2B5EF4-FFF2-40B4-BE49-F238E27FC236}">
                  <a16:creationId xmlns:a16="http://schemas.microsoft.com/office/drawing/2014/main" id="{4034B10B-363B-4A8D-A06B-89988B7E709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159446" y="4314782"/>
              <a:ext cx="597345" cy="620319"/>
            </a:xfrm>
            <a:prstGeom prst="rect">
              <a:avLst/>
            </a:prstGeom>
          </p:spPr>
        </p:pic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C9EDEA8C-3DDF-DE69-911F-4F58452D89FB}"/>
                </a:ext>
              </a:extLst>
            </p:cNvPr>
            <p:cNvSpPr txBox="1"/>
            <p:nvPr/>
          </p:nvSpPr>
          <p:spPr>
            <a:xfrm>
              <a:off x="4111402" y="4935101"/>
              <a:ext cx="677334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800" dirty="0"/>
                <a:t>A duck</a:t>
              </a:r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96D728AC-25B3-BE46-1C63-5DDBCF094BBC}"/>
              </a:ext>
            </a:extLst>
          </p:cNvPr>
          <p:cNvGrpSpPr/>
          <p:nvPr/>
        </p:nvGrpSpPr>
        <p:grpSpPr>
          <a:xfrm>
            <a:off x="0" y="3453723"/>
            <a:ext cx="1651133" cy="1114286"/>
            <a:chOff x="0" y="3453723"/>
            <a:chExt cx="1651133" cy="1114286"/>
          </a:xfrm>
        </p:grpSpPr>
        <p:pic>
          <p:nvPicPr>
            <p:cNvPr id="67" name="Picture 66" descr="Why the Witch is the Pop-Culture Heroine We Need Right Now">
              <a:extLst>
                <a:ext uri="{FF2B5EF4-FFF2-40B4-BE49-F238E27FC236}">
                  <a16:creationId xmlns:a16="http://schemas.microsoft.com/office/drawing/2014/main" id="{6F327C0A-37BA-57FA-0E39-60D0201F210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419347" y="3453723"/>
              <a:ext cx="876758" cy="876758"/>
            </a:xfrm>
            <a:prstGeom prst="rect">
              <a:avLst/>
            </a:prstGeom>
          </p:spPr>
        </p:pic>
        <p:sp>
          <p:nvSpPr>
            <p:cNvPr id="71" name="TextBox 70">
              <a:extLst>
                <a:ext uri="{FF2B5EF4-FFF2-40B4-BE49-F238E27FC236}">
                  <a16:creationId xmlns:a16="http://schemas.microsoft.com/office/drawing/2014/main" id="{D2A45936-AD89-A61B-294F-C4A68BE03098}"/>
                </a:ext>
              </a:extLst>
            </p:cNvPr>
            <p:cNvSpPr txBox="1"/>
            <p:nvPr/>
          </p:nvSpPr>
          <p:spPr>
            <a:xfrm>
              <a:off x="0" y="4337177"/>
              <a:ext cx="165113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900" dirty="0"/>
                <a:t>Witch not on a broomstick</a:t>
              </a:r>
            </a:p>
          </p:txBody>
        </p:sp>
      </p:grpSp>
      <p:pic>
        <p:nvPicPr>
          <p:cNvPr id="73" name="Picture 72" descr="Glider (sailplane) - Wikipedia">
            <a:extLst>
              <a:ext uri="{FF2B5EF4-FFF2-40B4-BE49-F238E27FC236}">
                <a16:creationId xmlns:a16="http://schemas.microsoft.com/office/drawing/2014/main" id="{42743224-F69D-2027-730D-4F0E70850D63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b="9425"/>
          <a:stretch>
            <a:fillRect/>
          </a:stretch>
        </p:blipFill>
        <p:spPr>
          <a:xfrm>
            <a:off x="3547587" y="4597104"/>
            <a:ext cx="1218097" cy="827465"/>
          </a:xfrm>
          <a:prstGeom prst="rect">
            <a:avLst/>
          </a:prstGeom>
        </p:spPr>
      </p:pic>
      <p:sp>
        <p:nvSpPr>
          <p:cNvPr id="79" name="TextBox 78">
            <a:extLst>
              <a:ext uri="{FF2B5EF4-FFF2-40B4-BE49-F238E27FC236}">
                <a16:creationId xmlns:a16="http://schemas.microsoft.com/office/drawing/2014/main" id="{79C22080-586C-915D-4473-2BCDACB2090F}"/>
              </a:ext>
            </a:extLst>
          </p:cNvPr>
          <p:cNvSpPr txBox="1"/>
          <p:nvPr/>
        </p:nvSpPr>
        <p:spPr>
          <a:xfrm>
            <a:off x="3332609" y="5431109"/>
            <a:ext cx="165113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Glider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3576A8-F3E8-7901-04C0-DDD6FBE6620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070462" y="4602765"/>
            <a:ext cx="981432" cy="89902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C1BD429-FBCD-7443-A06E-9CB20E5A7603}"/>
              </a:ext>
            </a:extLst>
          </p:cNvPr>
          <p:cNvSpPr txBox="1"/>
          <p:nvPr/>
        </p:nvSpPr>
        <p:spPr>
          <a:xfrm>
            <a:off x="1661311" y="5454508"/>
            <a:ext cx="165113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/>
              <a:t>A chicken</a:t>
            </a:r>
          </a:p>
        </p:txBody>
      </p:sp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2E5936E5-C3AE-3186-BF95-556586F748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8664410"/>
              </p:ext>
            </p:extLst>
          </p:nvPr>
        </p:nvGraphicFramePr>
        <p:xfrm>
          <a:off x="0" y="0"/>
          <a:ext cx="9906000" cy="685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1000">
                  <a:extLst>
                    <a:ext uri="{9D8B030D-6E8A-4147-A177-3AD203B41FA5}">
                      <a16:colId xmlns:a16="http://schemas.microsoft.com/office/drawing/2014/main" val="3440387789"/>
                    </a:ext>
                  </a:extLst>
                </a:gridCol>
                <a:gridCol w="1651000">
                  <a:extLst>
                    <a:ext uri="{9D8B030D-6E8A-4147-A177-3AD203B41FA5}">
                      <a16:colId xmlns:a16="http://schemas.microsoft.com/office/drawing/2014/main" val="1092310264"/>
                    </a:ext>
                  </a:extLst>
                </a:gridCol>
                <a:gridCol w="1651000">
                  <a:extLst>
                    <a:ext uri="{9D8B030D-6E8A-4147-A177-3AD203B41FA5}">
                      <a16:colId xmlns:a16="http://schemas.microsoft.com/office/drawing/2014/main" val="1945773226"/>
                    </a:ext>
                  </a:extLst>
                </a:gridCol>
                <a:gridCol w="1651000">
                  <a:extLst>
                    <a:ext uri="{9D8B030D-6E8A-4147-A177-3AD203B41FA5}">
                      <a16:colId xmlns:a16="http://schemas.microsoft.com/office/drawing/2014/main" val="2819797824"/>
                    </a:ext>
                  </a:extLst>
                </a:gridCol>
                <a:gridCol w="1651000">
                  <a:extLst>
                    <a:ext uri="{9D8B030D-6E8A-4147-A177-3AD203B41FA5}">
                      <a16:colId xmlns:a16="http://schemas.microsoft.com/office/drawing/2014/main" val="3795277131"/>
                    </a:ext>
                  </a:extLst>
                </a:gridCol>
                <a:gridCol w="1651000">
                  <a:extLst>
                    <a:ext uri="{9D8B030D-6E8A-4147-A177-3AD203B41FA5}">
                      <a16:colId xmlns:a16="http://schemas.microsoft.com/office/drawing/2014/main" val="690707278"/>
                    </a:ext>
                  </a:extLst>
                </a:gridCol>
              </a:tblGrid>
              <a:tr h="1143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3557934"/>
                  </a:ext>
                </a:extLst>
              </a:tr>
              <a:tr h="1143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24067793"/>
                  </a:ext>
                </a:extLst>
              </a:tr>
              <a:tr h="1143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76920288"/>
                  </a:ext>
                </a:extLst>
              </a:tr>
              <a:tr h="1143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26675960"/>
                  </a:ext>
                </a:extLst>
              </a:tr>
              <a:tr h="1143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37415019"/>
                  </a:ext>
                </a:extLst>
              </a:tr>
              <a:tr h="1143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0774029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743644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TextBox 83">
            <a:extLst>
              <a:ext uri="{FF2B5EF4-FFF2-40B4-BE49-F238E27FC236}">
                <a16:creationId xmlns:a16="http://schemas.microsoft.com/office/drawing/2014/main" id="{D0D54BBC-EBAE-B186-52D5-BCB51617050C}"/>
              </a:ext>
            </a:extLst>
          </p:cNvPr>
          <p:cNvSpPr txBox="1"/>
          <p:nvPr/>
        </p:nvSpPr>
        <p:spPr>
          <a:xfrm>
            <a:off x="0" y="982133"/>
            <a:ext cx="99060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Flies</a:t>
            </a:r>
          </a:p>
        </p:txBody>
      </p:sp>
    </p:spTree>
    <p:extLst>
      <p:ext uri="{BB962C8B-B14F-4D97-AF65-F5344CB8AC3E}">
        <p14:creationId xmlns:p14="http://schemas.microsoft.com/office/powerpoint/2010/main" val="3111207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27809A-EC7E-A9F3-DCB4-792ADEC2ED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A5F7C79-D616-C91D-50EE-94E3A6DE116A}"/>
              </a:ext>
            </a:extLst>
          </p:cNvPr>
          <p:cNvSpPr txBox="1"/>
          <p:nvPr/>
        </p:nvSpPr>
        <p:spPr>
          <a:xfrm>
            <a:off x="0" y="982133"/>
            <a:ext cx="9906000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Floats</a:t>
            </a:r>
          </a:p>
          <a:p>
            <a:pPr algn="ctr"/>
            <a:r>
              <a:rPr lang="en-GB" sz="16600" dirty="0"/>
              <a:t>in air</a:t>
            </a:r>
          </a:p>
        </p:txBody>
      </p:sp>
    </p:spTree>
    <p:extLst>
      <p:ext uri="{BB962C8B-B14F-4D97-AF65-F5344CB8AC3E}">
        <p14:creationId xmlns:p14="http://schemas.microsoft.com/office/powerpoint/2010/main" val="26944059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A02F9A-11EC-88DB-CD70-DC5661D437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4757897-5F6E-7586-63B5-1B69243CE6C4}"/>
              </a:ext>
            </a:extLst>
          </p:cNvPr>
          <p:cNvSpPr txBox="1"/>
          <p:nvPr/>
        </p:nvSpPr>
        <p:spPr>
          <a:xfrm>
            <a:off x="0" y="982133"/>
            <a:ext cx="9906000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Floats</a:t>
            </a:r>
          </a:p>
          <a:p>
            <a:pPr algn="ctr"/>
            <a:r>
              <a:rPr lang="en-GB" sz="16600" dirty="0"/>
              <a:t>on water</a:t>
            </a:r>
          </a:p>
        </p:txBody>
      </p:sp>
    </p:spTree>
    <p:extLst>
      <p:ext uri="{BB962C8B-B14F-4D97-AF65-F5344CB8AC3E}">
        <p14:creationId xmlns:p14="http://schemas.microsoft.com/office/powerpoint/2010/main" val="23170595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F0BC7F-599A-89CD-363B-1AA2FCDE65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9411E08-D491-FD6A-735F-771F68BDAE3F}"/>
              </a:ext>
            </a:extLst>
          </p:cNvPr>
          <p:cNvSpPr txBox="1"/>
          <p:nvPr/>
        </p:nvSpPr>
        <p:spPr>
          <a:xfrm>
            <a:off x="0" y="982133"/>
            <a:ext cx="9906000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Moves</a:t>
            </a:r>
          </a:p>
          <a:p>
            <a:pPr algn="ctr"/>
            <a:r>
              <a:rPr lang="en-GB" sz="16600" dirty="0"/>
              <a:t>in water</a:t>
            </a:r>
          </a:p>
        </p:txBody>
      </p:sp>
    </p:spTree>
    <p:extLst>
      <p:ext uri="{BB962C8B-B14F-4D97-AF65-F5344CB8AC3E}">
        <p14:creationId xmlns:p14="http://schemas.microsoft.com/office/powerpoint/2010/main" val="32786518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C2060F-3DBD-7A11-73D2-51A91B9F29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B7B8E87-1D9A-D1D7-830D-8BA9A7B5284C}"/>
              </a:ext>
            </a:extLst>
          </p:cNvPr>
          <p:cNvSpPr txBox="1"/>
          <p:nvPr/>
        </p:nvSpPr>
        <p:spPr>
          <a:xfrm>
            <a:off x="0" y="982133"/>
            <a:ext cx="99060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None</a:t>
            </a:r>
          </a:p>
        </p:txBody>
      </p:sp>
    </p:spTree>
    <p:extLst>
      <p:ext uri="{BB962C8B-B14F-4D97-AF65-F5344CB8AC3E}">
        <p14:creationId xmlns:p14="http://schemas.microsoft.com/office/powerpoint/2010/main" val="522782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51CA33F-E40A-B4F1-B550-B5B02E557B54}"/>
              </a:ext>
            </a:extLst>
          </p:cNvPr>
          <p:cNvSpPr txBox="1"/>
          <p:nvPr/>
        </p:nvSpPr>
        <p:spPr>
          <a:xfrm>
            <a:off x="435909" y="0"/>
            <a:ext cx="2919132" cy="61247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Aeroplane</a:t>
            </a:r>
          </a:p>
          <a:p>
            <a:r>
              <a:rPr lang="en-GB" sz="2800" dirty="0"/>
              <a:t>Magic carpet</a:t>
            </a:r>
          </a:p>
          <a:p>
            <a:r>
              <a:rPr lang="en-GB" sz="2800" dirty="0"/>
              <a:t>Bee</a:t>
            </a:r>
          </a:p>
          <a:p>
            <a:r>
              <a:rPr lang="en-GB" sz="2800" dirty="0"/>
              <a:t>Bat</a:t>
            </a:r>
          </a:p>
          <a:p>
            <a:r>
              <a:rPr lang="en-GB" sz="2800" dirty="0"/>
              <a:t>Bubble</a:t>
            </a:r>
          </a:p>
          <a:p>
            <a:r>
              <a:rPr lang="en-GB" sz="2800" dirty="0"/>
              <a:t>Helium balloon</a:t>
            </a:r>
          </a:p>
          <a:p>
            <a:r>
              <a:rPr lang="en-GB" sz="2800" dirty="0"/>
              <a:t>Hot air balloon</a:t>
            </a:r>
          </a:p>
          <a:p>
            <a:r>
              <a:rPr lang="en-GB" sz="2800" dirty="0"/>
              <a:t>Witch</a:t>
            </a:r>
          </a:p>
          <a:p>
            <a:r>
              <a:rPr lang="en-GB" sz="2800" dirty="0"/>
              <a:t>Witch on a broom</a:t>
            </a:r>
          </a:p>
          <a:p>
            <a:r>
              <a:rPr lang="en-GB" sz="2800" dirty="0"/>
              <a:t>Wizard</a:t>
            </a:r>
          </a:p>
          <a:p>
            <a:r>
              <a:rPr lang="en-GB" sz="2800" dirty="0"/>
              <a:t>Rocket</a:t>
            </a:r>
          </a:p>
          <a:p>
            <a:r>
              <a:rPr lang="en-GB" sz="2800" dirty="0"/>
              <a:t>Spacecraft</a:t>
            </a:r>
          </a:p>
          <a:p>
            <a:r>
              <a:rPr lang="en-GB" sz="2800" dirty="0"/>
              <a:t>Submarine</a:t>
            </a:r>
          </a:p>
          <a:p>
            <a:r>
              <a:rPr lang="en-GB" sz="2800" dirty="0"/>
              <a:t>Superman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E86EA03-FAD5-A278-18C9-4F23569F2CC4}"/>
              </a:ext>
            </a:extLst>
          </p:cNvPr>
          <p:cNvSpPr txBox="1"/>
          <p:nvPr/>
        </p:nvSpPr>
        <p:spPr>
          <a:xfrm>
            <a:off x="5562600" y="0"/>
            <a:ext cx="2476500" cy="65556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/>
              <a:t>Spiderman</a:t>
            </a:r>
          </a:p>
          <a:p>
            <a:r>
              <a:rPr lang="en-GB" sz="2800" dirty="0"/>
              <a:t>Dragon</a:t>
            </a:r>
          </a:p>
          <a:p>
            <a:r>
              <a:rPr lang="en-GB" sz="2800" dirty="0"/>
              <a:t>Fairy</a:t>
            </a:r>
          </a:p>
          <a:p>
            <a:r>
              <a:rPr lang="en-GB" sz="2800" dirty="0"/>
              <a:t>Cloud</a:t>
            </a:r>
          </a:p>
          <a:p>
            <a:r>
              <a:rPr lang="en-GB" sz="2800" dirty="0"/>
              <a:t>Ghost</a:t>
            </a:r>
          </a:p>
          <a:p>
            <a:r>
              <a:rPr lang="en-GB" sz="2800" dirty="0"/>
              <a:t>Feather</a:t>
            </a:r>
          </a:p>
          <a:p>
            <a:r>
              <a:rPr lang="en-GB" sz="2800" dirty="0"/>
              <a:t>Boat</a:t>
            </a:r>
          </a:p>
          <a:p>
            <a:r>
              <a:rPr lang="en-GB" sz="2800" dirty="0"/>
              <a:t>Paper</a:t>
            </a:r>
          </a:p>
          <a:p>
            <a:r>
              <a:rPr lang="en-GB" sz="2800" dirty="0"/>
              <a:t>Log</a:t>
            </a:r>
          </a:p>
          <a:p>
            <a:r>
              <a:rPr lang="en-GB" sz="2800" dirty="0"/>
              <a:t>Table</a:t>
            </a:r>
          </a:p>
          <a:p>
            <a:r>
              <a:rPr lang="en-GB" sz="2800" dirty="0"/>
              <a:t>Parachute</a:t>
            </a:r>
          </a:p>
          <a:p>
            <a:r>
              <a:rPr lang="en-GB" sz="2800" dirty="0"/>
              <a:t>Chicken</a:t>
            </a:r>
          </a:p>
          <a:p>
            <a:r>
              <a:rPr lang="en-GB" sz="2800" dirty="0"/>
              <a:t>Duck</a:t>
            </a:r>
          </a:p>
          <a:p>
            <a:r>
              <a:rPr lang="en-GB" sz="2800" dirty="0"/>
              <a:t>Penguin</a:t>
            </a:r>
          </a:p>
          <a:p>
            <a:r>
              <a:rPr lang="en-GB" sz="2800" dirty="0"/>
              <a:t>Iceberg</a:t>
            </a:r>
          </a:p>
        </p:txBody>
      </p:sp>
    </p:spTree>
    <p:extLst>
      <p:ext uri="{BB962C8B-B14F-4D97-AF65-F5344CB8AC3E}">
        <p14:creationId xmlns:p14="http://schemas.microsoft.com/office/powerpoint/2010/main" val="4752956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Metadata/LabelInfo.xml><?xml version="1.0" encoding="utf-8"?>
<clbl:labelList xmlns:clbl="http://schemas.microsoft.com/office/2020/mipLabelMetadata">
  <clbl:label id="{5b0b9c9a-2369-492c-819f-51f59b67902a}" enabled="1" method="Standard" siteId="{a0806fa7-0275-413a-92f7-30d003a0e1be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4245</TotalTime>
  <Words>278</Words>
  <Application>Microsoft Office PowerPoint</Application>
  <PresentationFormat>A4 Paper (210x297 mm)</PresentationFormat>
  <Paragraphs>62</Paragraphs>
  <Slides>11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MS Mincho</vt:lpstr>
      <vt:lpstr>Aptos</vt:lpstr>
      <vt:lpstr>Aptos Display</vt:lpstr>
      <vt:lpstr>Arial</vt:lpstr>
      <vt:lpstr>Cambria</vt:lpstr>
      <vt:lpstr>Symbol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Graham Colman</dc:creator>
  <cp:lastModifiedBy>Graham Colman</cp:lastModifiedBy>
  <cp:revision>1</cp:revision>
  <dcterms:created xsi:type="dcterms:W3CDTF">2026-10-17T10:52:04Z</dcterms:created>
  <dcterms:modified xsi:type="dcterms:W3CDTF">2026-10-20T19:07:43Z</dcterms:modified>
</cp:coreProperties>
</file>