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</p:sldIdLst>
  <p:sldSz cx="9906000" cy="6858000" type="A4"/>
  <p:notesSz cx="67246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D10D5D-17F9-41C3-AAA8-9BEDA6614CD4}" v="12" dt="2026-01-30T16:25:04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ham Colman" userId="5e49a3d6-ef5a-4fb5-b706-b89d0280da7d" providerId="ADAL" clId="{1CD4BDFC-538A-4943-9404-9FA0DCD1212F}"/>
    <pc:docChg chg="custSel addSld delSld modSld">
      <pc:chgData name="Graham Colman" userId="5e49a3d6-ef5a-4fb5-b706-b89d0280da7d" providerId="ADAL" clId="{1CD4BDFC-538A-4943-9404-9FA0DCD1212F}" dt="2026-01-30T16:25:04.555" v="12" actId="47"/>
      <pc:docMkLst>
        <pc:docMk/>
      </pc:docMkLst>
      <pc:sldChg chg="del">
        <pc:chgData name="Graham Colman" userId="5e49a3d6-ef5a-4fb5-b706-b89d0280da7d" providerId="ADAL" clId="{1CD4BDFC-538A-4943-9404-9FA0DCD1212F}" dt="2026-01-30T16:25:04.555" v="12" actId="47"/>
        <pc:sldMkLst>
          <pc:docMk/>
          <pc:sldMk cId="671392151" sldId="257"/>
        </pc:sldMkLst>
      </pc:sldChg>
      <pc:sldChg chg="delSp modSp mod">
        <pc:chgData name="Graham Colman" userId="5e49a3d6-ef5a-4fb5-b706-b89d0280da7d" providerId="ADAL" clId="{1CD4BDFC-538A-4943-9404-9FA0DCD1212F}" dt="2026-01-30T14:12:53.343" v="4" actId="14100"/>
        <pc:sldMkLst>
          <pc:docMk/>
          <pc:sldMk cId="2246399565" sldId="258"/>
        </pc:sldMkLst>
        <pc:spChg chg="del">
          <ac:chgData name="Graham Colman" userId="5e49a3d6-ef5a-4fb5-b706-b89d0280da7d" providerId="ADAL" clId="{1CD4BDFC-538A-4943-9404-9FA0DCD1212F}" dt="2026-01-30T14:12:49.746" v="3" actId="478"/>
          <ac:spMkLst>
            <pc:docMk/>
            <pc:sldMk cId="2246399565" sldId="258"/>
            <ac:spMk id="9" creationId="{400FB120-72DF-1B9F-B58C-662B5D0CD276}"/>
          </ac:spMkLst>
        </pc:spChg>
        <pc:spChg chg="del">
          <ac:chgData name="Graham Colman" userId="5e49a3d6-ef5a-4fb5-b706-b89d0280da7d" providerId="ADAL" clId="{1CD4BDFC-538A-4943-9404-9FA0DCD1212F}" dt="2026-01-30T14:12:45.140" v="2" actId="478"/>
          <ac:spMkLst>
            <pc:docMk/>
            <pc:sldMk cId="2246399565" sldId="258"/>
            <ac:spMk id="14" creationId="{439D1DE3-F067-2EF5-8BA5-502060C22816}"/>
          </ac:spMkLst>
        </pc:spChg>
        <pc:picChg chg="del mod">
          <ac:chgData name="Graham Colman" userId="5e49a3d6-ef5a-4fb5-b706-b89d0280da7d" providerId="ADAL" clId="{1CD4BDFC-538A-4943-9404-9FA0DCD1212F}" dt="2026-01-30T14:12:45.140" v="2" actId="478"/>
          <ac:picMkLst>
            <pc:docMk/>
            <pc:sldMk cId="2246399565" sldId="258"/>
            <ac:picMk id="4" creationId="{E37C24C0-279A-60F8-4A51-62A3C18FC226}"/>
          </ac:picMkLst>
        </pc:picChg>
        <pc:picChg chg="del">
          <ac:chgData name="Graham Colman" userId="5e49a3d6-ef5a-4fb5-b706-b89d0280da7d" providerId="ADAL" clId="{1CD4BDFC-538A-4943-9404-9FA0DCD1212F}" dt="2026-01-30T14:12:45.140" v="2" actId="478"/>
          <ac:picMkLst>
            <pc:docMk/>
            <pc:sldMk cId="2246399565" sldId="258"/>
            <ac:picMk id="5" creationId="{72FFEE41-F232-C7BD-433D-B78B195EF840}"/>
          </ac:picMkLst>
        </pc:picChg>
        <pc:picChg chg="del">
          <ac:chgData name="Graham Colman" userId="5e49a3d6-ef5a-4fb5-b706-b89d0280da7d" providerId="ADAL" clId="{1CD4BDFC-538A-4943-9404-9FA0DCD1212F}" dt="2026-01-30T14:12:49.746" v="3" actId="478"/>
          <ac:picMkLst>
            <pc:docMk/>
            <pc:sldMk cId="2246399565" sldId="258"/>
            <ac:picMk id="8" creationId="{78461CDD-594F-C4EA-443C-E240C72459C9}"/>
          </ac:picMkLst>
        </pc:picChg>
        <pc:picChg chg="del">
          <ac:chgData name="Graham Colman" userId="5e49a3d6-ef5a-4fb5-b706-b89d0280da7d" providerId="ADAL" clId="{1CD4BDFC-538A-4943-9404-9FA0DCD1212F}" dt="2026-01-30T14:12:45.140" v="2" actId="478"/>
          <ac:picMkLst>
            <pc:docMk/>
            <pc:sldMk cId="2246399565" sldId="258"/>
            <ac:picMk id="12" creationId="{C3FED59E-C554-80E2-1BAB-50A34E7AF5AA}"/>
          </ac:picMkLst>
        </pc:picChg>
        <pc:picChg chg="mod">
          <ac:chgData name="Graham Colman" userId="5e49a3d6-ef5a-4fb5-b706-b89d0280da7d" providerId="ADAL" clId="{1CD4BDFC-538A-4943-9404-9FA0DCD1212F}" dt="2026-01-30T14:12:53.343" v="4" actId="14100"/>
          <ac:picMkLst>
            <pc:docMk/>
            <pc:sldMk cId="2246399565" sldId="258"/>
            <ac:picMk id="15" creationId="{FDF2B85D-B296-AAE2-E0CC-F9C4CD771151}"/>
          </ac:picMkLst>
        </pc:picChg>
        <pc:cxnChg chg="del">
          <ac:chgData name="Graham Colman" userId="5e49a3d6-ef5a-4fb5-b706-b89d0280da7d" providerId="ADAL" clId="{1CD4BDFC-538A-4943-9404-9FA0DCD1212F}" dt="2026-01-30T14:12:49.746" v="3" actId="478"/>
          <ac:cxnSpMkLst>
            <pc:docMk/>
            <pc:sldMk cId="2246399565" sldId="258"/>
            <ac:cxnSpMk id="7" creationId="{1BA13C16-55A2-3C3B-6916-69C56C9FFB82}"/>
          </ac:cxnSpMkLst>
        </pc:cxnChg>
        <pc:cxnChg chg="del">
          <ac:chgData name="Graham Colman" userId="5e49a3d6-ef5a-4fb5-b706-b89d0280da7d" providerId="ADAL" clId="{1CD4BDFC-538A-4943-9404-9FA0DCD1212F}" dt="2026-01-30T14:12:49.746" v="3" actId="478"/>
          <ac:cxnSpMkLst>
            <pc:docMk/>
            <pc:sldMk cId="2246399565" sldId="258"/>
            <ac:cxnSpMk id="10" creationId="{3BE185B8-FFA1-23CD-5955-4BBAE7CF9B5A}"/>
          </ac:cxnSpMkLst>
        </pc:cxnChg>
      </pc:sldChg>
      <pc:sldChg chg="add">
        <pc:chgData name="Graham Colman" userId="5e49a3d6-ef5a-4fb5-b706-b89d0280da7d" providerId="ADAL" clId="{1CD4BDFC-538A-4943-9404-9FA0DCD1212F}" dt="2026-01-30T14:12:39.988" v="0"/>
        <pc:sldMkLst>
          <pc:docMk/>
          <pc:sldMk cId="2105928906" sldId="259"/>
        </pc:sldMkLst>
      </pc:sldChg>
      <pc:sldChg chg="addSp modSp new mod">
        <pc:chgData name="Graham Colman" userId="5e49a3d6-ef5a-4fb5-b706-b89d0280da7d" providerId="ADAL" clId="{1CD4BDFC-538A-4943-9404-9FA0DCD1212F}" dt="2026-01-30T14:41:35.255" v="11" actId="1076"/>
        <pc:sldMkLst>
          <pc:docMk/>
          <pc:sldMk cId="4229649060" sldId="260"/>
        </pc:sldMkLst>
        <pc:picChg chg="add mod">
          <ac:chgData name="Graham Colman" userId="5e49a3d6-ef5a-4fb5-b706-b89d0280da7d" providerId="ADAL" clId="{1CD4BDFC-538A-4943-9404-9FA0DCD1212F}" dt="2026-01-30T14:41:35.255" v="11" actId="1076"/>
          <ac:picMkLst>
            <pc:docMk/>
            <pc:sldMk cId="4229649060" sldId="260"/>
            <ac:picMk id="2" creationId="{22070AB4-63BA-517F-A787-8387F7C673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9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20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19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33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49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38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992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64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9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56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911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B1A39-C39B-4770-997D-01B5B13EE05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AD20D-B97A-4831-856F-F4ABA18B5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96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84AEED2-61E9-D898-496A-0C4B0AE7BBE7}"/>
              </a:ext>
            </a:extLst>
          </p:cNvPr>
          <p:cNvCxnSpPr/>
          <p:nvPr/>
        </p:nvCxnSpPr>
        <p:spPr>
          <a:xfrm flipH="1">
            <a:off x="4953000" y="813816"/>
            <a:ext cx="0" cy="50657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Google Shape;60;p14">
            <a:extLst>
              <a:ext uri="{FF2B5EF4-FFF2-40B4-BE49-F238E27FC236}">
                <a16:creationId xmlns:a16="http://schemas.microsoft.com/office/drawing/2014/main" id="{E59B2A94-3FA3-D13C-80D2-1FDCC475B92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22832" y="119513"/>
            <a:ext cx="2508500" cy="3242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61;p14">
            <a:extLst>
              <a:ext uri="{FF2B5EF4-FFF2-40B4-BE49-F238E27FC236}">
                <a16:creationId xmlns:a16="http://schemas.microsoft.com/office/drawing/2014/main" id="{91D6B869-5606-64E4-57F1-77787767660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3606" y="281529"/>
            <a:ext cx="3541250" cy="30651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3C30645-26A5-2BA4-BC4D-C6917ACCFEE3}"/>
              </a:ext>
            </a:extLst>
          </p:cNvPr>
          <p:cNvCxnSpPr>
            <a:cxnSpLocks/>
          </p:cNvCxnSpPr>
          <p:nvPr/>
        </p:nvCxnSpPr>
        <p:spPr>
          <a:xfrm>
            <a:off x="326136" y="3429000"/>
            <a:ext cx="92537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Google Shape;80;p16">
            <a:extLst>
              <a:ext uri="{FF2B5EF4-FFF2-40B4-BE49-F238E27FC236}">
                <a16:creationId xmlns:a16="http://schemas.microsoft.com/office/drawing/2014/main" id="{D6D3DD2C-63E8-060A-F297-93C31DBD375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0941" y="3741195"/>
            <a:ext cx="3681225" cy="2762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82;p16">
            <a:extLst>
              <a:ext uri="{FF2B5EF4-FFF2-40B4-BE49-F238E27FC236}">
                <a16:creationId xmlns:a16="http://schemas.microsoft.com/office/drawing/2014/main" id="{2E651638-A5AB-5280-D931-8790C48F04E7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76559" y="3668446"/>
            <a:ext cx="3975343" cy="2908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7453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AAE90-8B7E-988D-240E-1E06412E0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B9FDE-4BDC-A447-2484-250B10074AEC}"/>
              </a:ext>
            </a:extLst>
          </p:cNvPr>
          <p:cNvCxnSpPr/>
          <p:nvPr/>
        </p:nvCxnSpPr>
        <p:spPr>
          <a:xfrm flipH="1">
            <a:off x="4953000" y="813816"/>
            <a:ext cx="0" cy="50657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A8F5B2-2616-4BF2-C0BF-CD0D84891509}"/>
              </a:ext>
            </a:extLst>
          </p:cNvPr>
          <p:cNvCxnSpPr>
            <a:cxnSpLocks/>
          </p:cNvCxnSpPr>
          <p:nvPr/>
        </p:nvCxnSpPr>
        <p:spPr>
          <a:xfrm>
            <a:off x="326136" y="3429000"/>
            <a:ext cx="92537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oogle Shape;97;p18">
            <a:extLst>
              <a:ext uri="{FF2B5EF4-FFF2-40B4-BE49-F238E27FC236}">
                <a16:creationId xmlns:a16="http://schemas.microsoft.com/office/drawing/2014/main" id="{73A06B33-967F-1853-ABC7-63C328D3866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29603" y="149752"/>
            <a:ext cx="3641225" cy="3170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99;p18">
            <a:extLst>
              <a:ext uri="{FF2B5EF4-FFF2-40B4-BE49-F238E27FC236}">
                <a16:creationId xmlns:a16="http://schemas.microsoft.com/office/drawing/2014/main" id="{F578BDF6-D5EE-D227-96CA-D5991F125C4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1638" y="325184"/>
            <a:ext cx="3945327" cy="288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19;p21">
            <a:extLst>
              <a:ext uri="{FF2B5EF4-FFF2-40B4-BE49-F238E27FC236}">
                <a16:creationId xmlns:a16="http://schemas.microsoft.com/office/drawing/2014/main" id="{10F4BED0-9387-9B90-A220-578ABD6496C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6136" y="3537870"/>
            <a:ext cx="4552798" cy="31608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28;p22">
            <a:extLst>
              <a:ext uri="{FF2B5EF4-FFF2-40B4-BE49-F238E27FC236}">
                <a16:creationId xmlns:a16="http://schemas.microsoft.com/office/drawing/2014/main" id="{CDC825E2-E6BF-E553-7E9E-9C2DEFE1BF1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95240" y="3436288"/>
            <a:ext cx="4310558" cy="3321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592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4868D-1548-1546-F3B2-0EC411B43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FDF2B85D-B296-AAE2-E0CC-F9C4CD771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61" y="973668"/>
            <a:ext cx="9696846" cy="540599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6399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070AB4-63BA-517F-A787-8387F7C67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93" y="762000"/>
            <a:ext cx="9681213" cy="53339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9649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b0b9c9a-2369-492c-819f-51f59b67902a}" enabled="1" method="Standard" siteId="{a0806fa7-0275-413a-92f7-30d003a0e1b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Colman</dc:creator>
  <cp:revision>1</cp:revision>
  <cp:lastPrinted>2026-01-30T08:47:32Z</cp:lastPrinted>
  <dcterms:created xsi:type="dcterms:W3CDTF">2026-01-30T08:27:09Z</dcterms:created>
  <dcterms:modified xsi:type="dcterms:W3CDTF">2026-01-30T16:25:07Z</dcterms:modified>
</cp:coreProperties>
</file>