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7E7E7E"/>
    <a:srgbClr val="1D3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F11C-10AC-4FC1-9406-BAEC5482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58765-5055-4D76-9DEC-7DF7B017F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EA25C-7FD5-4041-ADA0-BA6F0359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6ACD-D411-463B-A045-77A99020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0A50-966E-41E7-9D3C-E8C37120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14EC-3148-4B86-BACE-E9AFB382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9B4AC-ECF3-4F1E-89EF-95F7347A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32CDF-6019-40BE-B4F7-5A418913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0DC7-3291-41E9-AB2B-22C03137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EAAE-A213-4A6C-8B62-E9458638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6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4BC78-33EE-418F-8C68-E85FBCEB1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104D4-8F44-4DDA-BBC7-CB9A55B56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5AAC1-30CF-4339-8E25-24DF65EA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A52CC-8A27-4A5F-93AE-4FA61234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957B-C38F-4113-B3E6-3DB0A4A7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1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B96C-2A9F-4B54-BD79-841CA7F2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7FD5-283D-47E5-BCB3-4F0DCFF9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2BA0-45BE-40D6-A657-285C30BE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195D-0ED9-4112-AE7F-1CBA97CE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10A2-2280-4FCD-BBF9-566DAF5F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5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2B18-F641-4951-97BC-64296509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C2798-BCFE-4B87-817F-CDDC7A9C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FCE8-B65B-4EC3-9D3A-48B4988C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364B-0212-4BC9-8504-DC9D2DBA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78DD-EF42-493A-B72E-B4BF78E8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F0B3-C491-4496-BE8C-59F50E6D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3AF5-C739-410A-ABBB-76468E610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A3B5D-BD54-46D9-AE1C-51309F273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78790-D513-4644-BB65-85C2525E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AE6ED-0F39-4751-9A6A-784A5BC5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11E2A-3EC4-40FD-87E2-4C55F1D5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4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7A6D-53A7-44B4-93C1-C23D54B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6FB4B-E398-4391-AD96-3CF01D06A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55546-2B30-40FC-8B0B-92211B8A9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D3E95-51E0-4B68-887E-5369273AB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99DA6-7916-46A0-A655-8A6BA7FEF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92419-F393-474F-9AE0-C17E1212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FCFE8-0C25-4D2F-8F27-6B3CF1C8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566CD-56B5-44E9-A7E6-06B09E2B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8CCC-793D-4B2B-9CDF-94F91AFE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45B66-AE2D-46D3-BE5C-172FEE36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9ED5-83FE-4708-B3F2-5F8039D0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F3917-F914-44BD-80B3-1E9269A5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FF9C2-6C96-40FD-9246-0CEB7CE5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1C35E-4206-42DB-96DF-806B5FF9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A4CBD-1310-42E2-8D0D-34E0ABA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8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01A4-76E8-4C47-8806-66C4D2BF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8C33-34BF-4030-8E89-C5DCB00D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9AA48-E424-45D5-980C-C4C2B1D2D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E182E-7690-4661-905D-DD82F882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4499-8F11-460C-B672-E6BF819E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408EF-EE5F-4A04-89EC-79D8629D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5946-EDE0-49B8-9B89-E1D99203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8F0C7-E052-4008-8B65-9978E2335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B81EF-D0CE-43A2-AE12-6B3DDB36E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946A2-ADEC-4294-A598-88763E67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D72DC-0E51-42A0-BF95-4C5CFF0A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B406B-FCF2-4B77-A020-0C7AA718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5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1F3E1-6C96-4D77-B971-29AD1B07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5C3F-9F58-4679-89B5-79C50E570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7EA72-9E70-4689-8A50-3B894B60B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514A-1512-413C-B27C-A633224456BB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5F23-BE6B-490B-BDC4-F06EA121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41CF-13C4-4D77-A980-20271A35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71A1-10EA-4FC0-9918-8B18CE187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8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3D418-DBCA-42EE-A108-B34FDEB47416}"/>
              </a:ext>
            </a:extLst>
          </p:cNvPr>
          <p:cNvSpPr txBox="1"/>
          <p:nvPr/>
        </p:nvSpPr>
        <p:spPr>
          <a:xfrm>
            <a:off x="0" y="1686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Which of these has the lowest centre of mass?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F4D8-AA80-47FD-9497-814AAB29ACB0}"/>
              </a:ext>
            </a:extLst>
          </p:cNvPr>
          <p:cNvSpPr txBox="1"/>
          <p:nvPr/>
        </p:nvSpPr>
        <p:spPr>
          <a:xfrm>
            <a:off x="2068497" y="600790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28098-9A8D-4B91-BBA3-CCB8932465EA}"/>
              </a:ext>
            </a:extLst>
          </p:cNvPr>
          <p:cNvSpPr txBox="1"/>
          <p:nvPr/>
        </p:nvSpPr>
        <p:spPr>
          <a:xfrm>
            <a:off x="5163845" y="600790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F0207-D39E-4F82-80E1-93CC9A31A557}"/>
              </a:ext>
            </a:extLst>
          </p:cNvPr>
          <p:cNvSpPr txBox="1"/>
          <p:nvPr/>
        </p:nvSpPr>
        <p:spPr>
          <a:xfrm>
            <a:off x="8285825" y="600790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C</a:t>
            </a:r>
          </a:p>
        </p:txBody>
      </p:sp>
      <p:pic>
        <p:nvPicPr>
          <p:cNvPr id="10" name="Picture 9" descr="A can of soda&#10;&#10;Description automatically generated with medium confidence">
            <a:extLst>
              <a:ext uri="{FF2B5EF4-FFF2-40B4-BE49-F238E27FC236}">
                <a16:creationId xmlns:a16="http://schemas.microsoft.com/office/drawing/2014/main" id="{FD02976A-117E-4ECA-9A61-025CCE1F8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125"/>
          <a:stretch/>
        </p:blipFill>
        <p:spPr>
          <a:xfrm>
            <a:off x="1559747" y="938117"/>
            <a:ext cx="2846300" cy="5125331"/>
          </a:xfrm>
          <a:prstGeom prst="rect">
            <a:avLst/>
          </a:prstGeom>
        </p:spPr>
      </p:pic>
      <p:pic>
        <p:nvPicPr>
          <p:cNvPr id="12" name="Picture 11" descr="A can of soda&#10;&#10;Description automatically generated with medium confidence">
            <a:extLst>
              <a:ext uri="{FF2B5EF4-FFF2-40B4-BE49-F238E27FC236}">
                <a16:creationId xmlns:a16="http://schemas.microsoft.com/office/drawing/2014/main" id="{B56C64A4-18AD-41F9-9C08-649A0AD49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125"/>
          <a:stretch/>
        </p:blipFill>
        <p:spPr>
          <a:xfrm>
            <a:off x="4668411" y="938117"/>
            <a:ext cx="2846300" cy="5125331"/>
          </a:xfrm>
          <a:prstGeom prst="rect">
            <a:avLst/>
          </a:prstGeom>
        </p:spPr>
      </p:pic>
      <p:pic>
        <p:nvPicPr>
          <p:cNvPr id="13" name="Picture 12" descr="A can of soda&#10;&#10;Description automatically generated with medium confidence">
            <a:extLst>
              <a:ext uri="{FF2B5EF4-FFF2-40B4-BE49-F238E27FC236}">
                <a16:creationId xmlns:a16="http://schemas.microsoft.com/office/drawing/2014/main" id="{70366490-BE77-4085-AAA8-1D430F65B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125"/>
          <a:stretch/>
        </p:blipFill>
        <p:spPr>
          <a:xfrm>
            <a:off x="7892043" y="938117"/>
            <a:ext cx="2846300" cy="51253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9E43AB-9C9E-4415-B612-40F274AB10C4}"/>
              </a:ext>
            </a:extLst>
          </p:cNvPr>
          <p:cNvSpPr/>
          <p:nvPr/>
        </p:nvSpPr>
        <p:spPr>
          <a:xfrm>
            <a:off x="1651247" y="1882066"/>
            <a:ext cx="2639832" cy="36576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5979F-A294-4108-B844-8C773A68B550}"/>
              </a:ext>
            </a:extLst>
          </p:cNvPr>
          <p:cNvSpPr/>
          <p:nvPr/>
        </p:nvSpPr>
        <p:spPr>
          <a:xfrm>
            <a:off x="4783379" y="3698240"/>
            <a:ext cx="2639832" cy="1841426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B5C2E27C-7754-465F-A2FA-67A3F44A6367}"/>
              </a:ext>
            </a:extLst>
          </p:cNvPr>
          <p:cNvSpPr/>
          <p:nvPr/>
        </p:nvSpPr>
        <p:spPr>
          <a:xfrm>
            <a:off x="1651247" y="5239871"/>
            <a:ext cx="2639832" cy="599515"/>
          </a:xfrm>
          <a:prstGeom prst="pie">
            <a:avLst>
              <a:gd name="adj1" fmla="val 21595600"/>
              <a:gd name="adj2" fmla="val 10795668"/>
            </a:avLst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2B73E3BA-412B-4FB1-9F56-D9340298F12B}"/>
              </a:ext>
            </a:extLst>
          </p:cNvPr>
          <p:cNvSpPr/>
          <p:nvPr/>
        </p:nvSpPr>
        <p:spPr>
          <a:xfrm>
            <a:off x="4783379" y="5239870"/>
            <a:ext cx="2639832" cy="599515"/>
          </a:xfrm>
          <a:prstGeom prst="pie">
            <a:avLst>
              <a:gd name="adj1" fmla="val 21595600"/>
              <a:gd name="adj2" fmla="val 10795668"/>
            </a:avLst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Partial Circle 20">
            <a:extLst>
              <a:ext uri="{FF2B5EF4-FFF2-40B4-BE49-F238E27FC236}">
                <a16:creationId xmlns:a16="http://schemas.microsoft.com/office/drawing/2014/main" id="{2C88087A-2865-48BF-BC46-00F2BA15D773}"/>
              </a:ext>
            </a:extLst>
          </p:cNvPr>
          <p:cNvSpPr/>
          <p:nvPr/>
        </p:nvSpPr>
        <p:spPr>
          <a:xfrm>
            <a:off x="7995277" y="5239869"/>
            <a:ext cx="2639832" cy="599515"/>
          </a:xfrm>
          <a:prstGeom prst="pie">
            <a:avLst>
              <a:gd name="adj1" fmla="val 21595600"/>
              <a:gd name="adj2" fmla="val 10795668"/>
            </a:avLst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8B24-A955-490C-8DB6-F73D42F68C4E}"/>
              </a:ext>
            </a:extLst>
          </p:cNvPr>
          <p:cNvSpPr txBox="1"/>
          <p:nvPr/>
        </p:nvSpPr>
        <p:spPr>
          <a:xfrm rot="16200000">
            <a:off x="-607497" y="3195948"/>
            <a:ext cx="42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The can is full</a:t>
            </a:r>
          </a:p>
        </p:txBody>
      </p:sp>
    </p:spTree>
    <p:extLst>
      <p:ext uri="{BB962C8B-B14F-4D97-AF65-F5344CB8AC3E}">
        <p14:creationId xmlns:p14="http://schemas.microsoft.com/office/powerpoint/2010/main" val="239098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3D418-DBCA-42EE-A108-B34FDEB47416}"/>
              </a:ext>
            </a:extLst>
          </p:cNvPr>
          <p:cNvSpPr txBox="1"/>
          <p:nvPr/>
        </p:nvSpPr>
        <p:spPr>
          <a:xfrm>
            <a:off x="0" y="1686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Which of these has the lowest centre of mass?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F4D8-AA80-47FD-9497-814AAB29ACB0}"/>
              </a:ext>
            </a:extLst>
          </p:cNvPr>
          <p:cNvSpPr txBox="1"/>
          <p:nvPr/>
        </p:nvSpPr>
        <p:spPr>
          <a:xfrm>
            <a:off x="2068497" y="600790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28098-9A8D-4B91-BBA3-CCB8932465EA}"/>
              </a:ext>
            </a:extLst>
          </p:cNvPr>
          <p:cNvSpPr txBox="1"/>
          <p:nvPr/>
        </p:nvSpPr>
        <p:spPr>
          <a:xfrm>
            <a:off x="5163845" y="600790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F0207-D39E-4F82-80E1-93CC9A31A557}"/>
              </a:ext>
            </a:extLst>
          </p:cNvPr>
          <p:cNvSpPr txBox="1"/>
          <p:nvPr/>
        </p:nvSpPr>
        <p:spPr>
          <a:xfrm>
            <a:off x="8285825" y="600790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C</a:t>
            </a:r>
          </a:p>
        </p:txBody>
      </p:sp>
      <p:pic>
        <p:nvPicPr>
          <p:cNvPr id="10" name="Picture 9" descr="A can of soda&#10;&#10;Description automatically generated with medium confidence">
            <a:extLst>
              <a:ext uri="{FF2B5EF4-FFF2-40B4-BE49-F238E27FC236}">
                <a16:creationId xmlns:a16="http://schemas.microsoft.com/office/drawing/2014/main" id="{FD02976A-117E-4ECA-9A61-025CCE1F8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125"/>
          <a:stretch/>
        </p:blipFill>
        <p:spPr>
          <a:xfrm>
            <a:off x="1559747" y="938117"/>
            <a:ext cx="2846300" cy="5125331"/>
          </a:xfrm>
          <a:prstGeom prst="rect">
            <a:avLst/>
          </a:prstGeom>
        </p:spPr>
      </p:pic>
      <p:pic>
        <p:nvPicPr>
          <p:cNvPr id="12" name="Picture 11" descr="A can of soda&#10;&#10;Description automatically generated with medium confidence">
            <a:extLst>
              <a:ext uri="{FF2B5EF4-FFF2-40B4-BE49-F238E27FC236}">
                <a16:creationId xmlns:a16="http://schemas.microsoft.com/office/drawing/2014/main" id="{B56C64A4-18AD-41F9-9C08-649A0AD49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125"/>
          <a:stretch/>
        </p:blipFill>
        <p:spPr>
          <a:xfrm>
            <a:off x="4668411" y="938117"/>
            <a:ext cx="2846300" cy="5125331"/>
          </a:xfrm>
          <a:prstGeom prst="rect">
            <a:avLst/>
          </a:prstGeom>
        </p:spPr>
      </p:pic>
      <p:pic>
        <p:nvPicPr>
          <p:cNvPr id="13" name="Picture 12" descr="A can of soda&#10;&#10;Description automatically generated with medium confidence">
            <a:extLst>
              <a:ext uri="{FF2B5EF4-FFF2-40B4-BE49-F238E27FC236}">
                <a16:creationId xmlns:a16="http://schemas.microsoft.com/office/drawing/2014/main" id="{70366490-BE77-4085-AAA8-1D430F65B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125"/>
          <a:stretch/>
        </p:blipFill>
        <p:spPr>
          <a:xfrm>
            <a:off x="7892043" y="938117"/>
            <a:ext cx="2846300" cy="51253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9E43AB-9C9E-4415-B612-40F274AB10C4}"/>
              </a:ext>
            </a:extLst>
          </p:cNvPr>
          <p:cNvSpPr/>
          <p:nvPr/>
        </p:nvSpPr>
        <p:spPr>
          <a:xfrm>
            <a:off x="1651247" y="1882066"/>
            <a:ext cx="2639832" cy="36576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5979F-A294-4108-B844-8C773A68B550}"/>
              </a:ext>
            </a:extLst>
          </p:cNvPr>
          <p:cNvSpPr/>
          <p:nvPr/>
        </p:nvSpPr>
        <p:spPr>
          <a:xfrm>
            <a:off x="4783379" y="3698240"/>
            <a:ext cx="2639832" cy="1841426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B5C2E27C-7754-465F-A2FA-67A3F44A6367}"/>
              </a:ext>
            </a:extLst>
          </p:cNvPr>
          <p:cNvSpPr/>
          <p:nvPr/>
        </p:nvSpPr>
        <p:spPr>
          <a:xfrm>
            <a:off x="1651247" y="5239871"/>
            <a:ext cx="2639832" cy="599515"/>
          </a:xfrm>
          <a:prstGeom prst="pie">
            <a:avLst>
              <a:gd name="adj1" fmla="val 21595600"/>
              <a:gd name="adj2" fmla="val 10795668"/>
            </a:avLst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2B73E3BA-412B-4FB1-9F56-D9340298F12B}"/>
              </a:ext>
            </a:extLst>
          </p:cNvPr>
          <p:cNvSpPr/>
          <p:nvPr/>
        </p:nvSpPr>
        <p:spPr>
          <a:xfrm>
            <a:off x="4783379" y="5239870"/>
            <a:ext cx="2639832" cy="599515"/>
          </a:xfrm>
          <a:prstGeom prst="pie">
            <a:avLst>
              <a:gd name="adj1" fmla="val 21595600"/>
              <a:gd name="adj2" fmla="val 10795668"/>
            </a:avLst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Partial Circle 20">
            <a:extLst>
              <a:ext uri="{FF2B5EF4-FFF2-40B4-BE49-F238E27FC236}">
                <a16:creationId xmlns:a16="http://schemas.microsoft.com/office/drawing/2014/main" id="{2C88087A-2865-48BF-BC46-00F2BA15D773}"/>
              </a:ext>
            </a:extLst>
          </p:cNvPr>
          <p:cNvSpPr/>
          <p:nvPr/>
        </p:nvSpPr>
        <p:spPr>
          <a:xfrm>
            <a:off x="7995277" y="5239869"/>
            <a:ext cx="2639832" cy="599515"/>
          </a:xfrm>
          <a:prstGeom prst="pie">
            <a:avLst>
              <a:gd name="adj1" fmla="val 21595600"/>
              <a:gd name="adj2" fmla="val 10795668"/>
            </a:avLst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8B24-A955-490C-8DB6-F73D42F68C4E}"/>
              </a:ext>
            </a:extLst>
          </p:cNvPr>
          <p:cNvSpPr txBox="1"/>
          <p:nvPr/>
        </p:nvSpPr>
        <p:spPr>
          <a:xfrm rot="16200000">
            <a:off x="-607497" y="3195948"/>
            <a:ext cx="42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The can is full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362A7-9DBA-4598-9AB5-C67969056405}"/>
              </a:ext>
            </a:extLst>
          </p:cNvPr>
          <p:cNvSpPr txBox="1"/>
          <p:nvPr/>
        </p:nvSpPr>
        <p:spPr>
          <a:xfrm rot="16200000">
            <a:off x="8890524" y="3467407"/>
            <a:ext cx="620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77777"/>
                </a:solidFill>
              </a:rPr>
              <a:t>It’s a 330 ml can and the empty can weighs 15g</a:t>
            </a:r>
          </a:p>
        </p:txBody>
      </p:sp>
    </p:spTree>
    <p:extLst>
      <p:ext uri="{BB962C8B-B14F-4D97-AF65-F5344CB8AC3E}">
        <p14:creationId xmlns:p14="http://schemas.microsoft.com/office/powerpoint/2010/main" val="132587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D86E18-7616-4E5C-814D-3FDF9E6BE4D5}"/>
              </a:ext>
            </a:extLst>
          </p:cNvPr>
          <p:cNvGrpSpPr/>
          <p:nvPr/>
        </p:nvGrpSpPr>
        <p:grpSpPr>
          <a:xfrm>
            <a:off x="1076324" y="-1"/>
            <a:ext cx="10039351" cy="6858001"/>
            <a:chOff x="1323973" y="-1"/>
            <a:chExt cx="10039351" cy="6858001"/>
          </a:xfrm>
        </p:grpSpPr>
        <p:pic>
          <p:nvPicPr>
            <p:cNvPr id="1026" name="Picture 2" descr="https://www.emcllc.com/application/files/5615/0816/6590/Water_Glass.jpg">
              <a:extLst>
                <a:ext uri="{FF2B5EF4-FFF2-40B4-BE49-F238E27FC236}">
                  <a16:creationId xmlns:a16="http://schemas.microsoft.com/office/drawing/2014/main" id="{8EECCC41-A806-4328-9317-CB71D7E17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23973" y="-1"/>
              <a:ext cx="10039351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www.emcllc.com/application/files/5615/0816/6590/Water_Glass.jpg">
              <a:extLst>
                <a:ext uri="{FF2B5EF4-FFF2-40B4-BE49-F238E27FC236}">
                  <a16:creationId xmlns:a16="http://schemas.microsoft.com/office/drawing/2014/main" id="{E9955C80-1FC7-492B-B51E-56A9E9DF1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68" t="17713" r="14122" b="76591"/>
            <a:stretch/>
          </p:blipFill>
          <p:spPr bwMode="auto">
            <a:xfrm flipH="1">
              <a:off x="3009529" y="1216239"/>
              <a:ext cx="452761" cy="39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E3D418-DBCA-42EE-A108-B34FDEB47416}"/>
              </a:ext>
            </a:extLst>
          </p:cNvPr>
          <p:cNvSpPr txBox="1"/>
          <p:nvPr/>
        </p:nvSpPr>
        <p:spPr>
          <a:xfrm>
            <a:off x="0" y="1686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Which of these has the lowest centre of mass?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F4D8-AA80-47FD-9497-814AAB29ACB0}"/>
              </a:ext>
            </a:extLst>
          </p:cNvPr>
          <p:cNvSpPr txBox="1"/>
          <p:nvPr/>
        </p:nvSpPr>
        <p:spPr>
          <a:xfrm>
            <a:off x="2068497" y="600790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28098-9A8D-4B91-BBA3-CCB8932465EA}"/>
              </a:ext>
            </a:extLst>
          </p:cNvPr>
          <p:cNvSpPr txBox="1"/>
          <p:nvPr/>
        </p:nvSpPr>
        <p:spPr>
          <a:xfrm>
            <a:off x="5163845" y="600790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F0207-D39E-4F82-80E1-93CC9A31A557}"/>
              </a:ext>
            </a:extLst>
          </p:cNvPr>
          <p:cNvSpPr txBox="1"/>
          <p:nvPr/>
        </p:nvSpPr>
        <p:spPr>
          <a:xfrm>
            <a:off x="8285825" y="600790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D3961"/>
                </a:solidFill>
                <a:latin typeface="+mj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710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D86E18-7616-4E5C-814D-3FDF9E6BE4D5}"/>
              </a:ext>
            </a:extLst>
          </p:cNvPr>
          <p:cNvGrpSpPr/>
          <p:nvPr/>
        </p:nvGrpSpPr>
        <p:grpSpPr>
          <a:xfrm>
            <a:off x="7642514" y="1317157"/>
            <a:ext cx="3202713" cy="1592155"/>
            <a:chOff x="1323970" y="973119"/>
            <a:chExt cx="10039351" cy="5884877"/>
          </a:xfrm>
        </p:grpSpPr>
        <p:pic>
          <p:nvPicPr>
            <p:cNvPr id="1026" name="Picture 2" descr="https://www.emcllc.com/application/files/5615/0816/6590/Water_Glass.jpg">
              <a:extLst>
                <a:ext uri="{FF2B5EF4-FFF2-40B4-BE49-F238E27FC236}">
                  <a16:creationId xmlns:a16="http://schemas.microsoft.com/office/drawing/2014/main" id="{8EECCC41-A806-4328-9317-CB71D7E17F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0"/>
            <a:stretch/>
          </p:blipFill>
          <p:spPr bwMode="auto">
            <a:xfrm flipH="1">
              <a:off x="1323970" y="973119"/>
              <a:ext cx="10039351" cy="588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www.emcllc.com/application/files/5615/0816/6590/Water_Glass.jpg">
              <a:extLst>
                <a:ext uri="{FF2B5EF4-FFF2-40B4-BE49-F238E27FC236}">
                  <a16:creationId xmlns:a16="http://schemas.microsoft.com/office/drawing/2014/main" id="{E9955C80-1FC7-492B-B51E-56A9E9DF1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68" t="17713" r="14122" b="76591"/>
            <a:stretch/>
          </p:blipFill>
          <p:spPr bwMode="auto">
            <a:xfrm flipH="1">
              <a:off x="3009529" y="1216239"/>
              <a:ext cx="452761" cy="39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E0ACC-04B0-4186-B75D-EBF3CF88AE53}"/>
              </a:ext>
            </a:extLst>
          </p:cNvPr>
          <p:cNvCxnSpPr>
            <a:cxnSpLocks/>
          </p:cNvCxnSpPr>
          <p:nvPr/>
        </p:nvCxnSpPr>
        <p:spPr>
          <a:xfrm>
            <a:off x="1418948" y="2113235"/>
            <a:ext cx="0" cy="324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0261CD-DA9E-4429-B164-083EC8B764F0}"/>
              </a:ext>
            </a:extLst>
          </p:cNvPr>
          <p:cNvCxnSpPr>
            <a:cxnSpLocks/>
          </p:cNvCxnSpPr>
          <p:nvPr/>
        </p:nvCxnSpPr>
        <p:spPr>
          <a:xfrm>
            <a:off x="1418948" y="5353235"/>
            <a:ext cx="32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368875-18C3-427B-9064-B564B0C728B9}"/>
              </a:ext>
            </a:extLst>
          </p:cNvPr>
          <p:cNvSpPr txBox="1"/>
          <p:nvPr/>
        </p:nvSpPr>
        <p:spPr>
          <a:xfrm>
            <a:off x="4176019" y="5343894"/>
            <a:ext cx="140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1D3961"/>
                </a:solidFill>
                <a:latin typeface="+mj-lt"/>
              </a:rPr>
              <a:t>Volume of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10008-92BF-4FAE-AA83-4FA772FF158D}"/>
              </a:ext>
            </a:extLst>
          </p:cNvPr>
          <p:cNvSpPr txBox="1"/>
          <p:nvPr/>
        </p:nvSpPr>
        <p:spPr>
          <a:xfrm>
            <a:off x="228331" y="1769709"/>
            <a:ext cx="119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1D3961"/>
                </a:solidFill>
                <a:latin typeface="+mj-lt"/>
              </a:rPr>
              <a:t>Centre of Mass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563E38-2FF3-4B0C-ACD4-C83862230964}"/>
              </a:ext>
            </a:extLst>
          </p:cNvPr>
          <p:cNvSpPr txBox="1"/>
          <p:nvPr/>
        </p:nvSpPr>
        <p:spPr>
          <a:xfrm>
            <a:off x="7456234" y="2910664"/>
            <a:ext cx="357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1D3961"/>
                </a:solidFill>
                <a:latin typeface="+mj-lt"/>
              </a:rPr>
              <a:t>Design an experiment to confirm your prediction</a:t>
            </a:r>
          </a:p>
        </p:txBody>
      </p:sp>
    </p:spTree>
    <p:extLst>
      <p:ext uri="{BB962C8B-B14F-4D97-AF65-F5344CB8AC3E}">
        <p14:creationId xmlns:p14="http://schemas.microsoft.com/office/powerpoint/2010/main" val="2511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sychological Test: Do You See the Glass Half-Empty or Half-Full? -  Learning Mind">
            <a:extLst>
              <a:ext uri="{FF2B5EF4-FFF2-40B4-BE49-F238E27FC236}">
                <a16:creationId xmlns:a16="http://schemas.microsoft.com/office/drawing/2014/main" id="{E99E98FC-EF83-4B48-9518-80A593D9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762CE-9892-40AF-A72D-01F9FA73285D}"/>
              </a:ext>
            </a:extLst>
          </p:cNvPr>
          <p:cNvSpPr txBox="1"/>
          <p:nvPr/>
        </p:nvSpPr>
        <p:spPr>
          <a:xfrm>
            <a:off x="0" y="1686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Which of these has the lowest centre of mass?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162C5-576E-4836-B228-0AFBB6751E35}"/>
              </a:ext>
            </a:extLst>
          </p:cNvPr>
          <p:cNvSpPr txBox="1"/>
          <p:nvPr/>
        </p:nvSpPr>
        <p:spPr>
          <a:xfrm>
            <a:off x="1278383" y="542198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E04EB-EF77-4201-969D-D2A636527B77}"/>
              </a:ext>
            </a:extLst>
          </p:cNvPr>
          <p:cNvSpPr txBox="1"/>
          <p:nvPr/>
        </p:nvSpPr>
        <p:spPr>
          <a:xfrm>
            <a:off x="5110576" y="542197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DBA06-6A4F-45E2-A2BD-A3E2E8A9F005}"/>
              </a:ext>
            </a:extLst>
          </p:cNvPr>
          <p:cNvSpPr txBox="1"/>
          <p:nvPr/>
        </p:nvSpPr>
        <p:spPr>
          <a:xfrm>
            <a:off x="9084817" y="5421978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8072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Colman</dc:creator>
  <cp:lastModifiedBy>Graham Colman</cp:lastModifiedBy>
  <cp:revision>11</cp:revision>
  <dcterms:created xsi:type="dcterms:W3CDTF">2021-06-28T20:35:14Z</dcterms:created>
  <dcterms:modified xsi:type="dcterms:W3CDTF">2022-06-14T10:32:58Z</dcterms:modified>
</cp:coreProperties>
</file>